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3EF2EC-1D57-4474-ABCC-618895DF5DED}" type="doc">
      <dgm:prSet loTypeId="urn:microsoft.com/office/officeart/2009/3/layout/StepUpProcess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F3BEDA59-A989-498E-9EC2-858DA5B040E9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6724014-B1AE-4864-A986-8F70FE94D33F}" type="parTrans" cxnId="{89467F31-4BAB-43EA-94F0-A849DF10842B}">
      <dgm:prSet/>
      <dgm:spPr/>
      <dgm:t>
        <a:bodyPr/>
        <a:lstStyle/>
        <a:p>
          <a:endParaRPr lang="en-MY"/>
        </a:p>
      </dgm:t>
    </dgm:pt>
    <dgm:pt modelId="{FC7E186D-D200-4380-A8CA-5A240FB43B68}" type="sibTrans" cxnId="{89467F31-4BAB-43EA-94F0-A849DF10842B}">
      <dgm:prSet/>
      <dgm:spPr/>
      <dgm:t>
        <a:bodyPr/>
        <a:lstStyle/>
        <a:p>
          <a:endParaRPr lang="en-MY"/>
        </a:p>
      </dgm:t>
    </dgm:pt>
    <dgm:pt modelId="{DCC440AC-BBA7-4D75-81C5-4ABD96F610DF}">
      <dgm:prSet phldrT="[Text]"/>
      <dgm:spPr/>
      <dgm:t>
        <a:bodyPr/>
        <a:lstStyle/>
        <a:p>
          <a:r>
            <a:rPr lang="en-MY"/>
            <a:t>RE</a:t>
          </a:r>
        </a:p>
      </dgm:t>
    </dgm:pt>
    <dgm:pt modelId="{8976AE99-7659-4226-B108-81696E5BEDC2}" type="parTrans" cxnId="{B87D21FE-AFA7-4964-BAF2-6679AB246415}">
      <dgm:prSet/>
      <dgm:spPr/>
      <dgm:t>
        <a:bodyPr/>
        <a:lstStyle/>
        <a:p>
          <a:endParaRPr lang="en-MY"/>
        </a:p>
      </dgm:t>
    </dgm:pt>
    <dgm:pt modelId="{BFFD8333-9D51-465A-9035-A30133F56B07}" type="sibTrans" cxnId="{B87D21FE-AFA7-4964-BAF2-6679AB246415}">
      <dgm:prSet/>
      <dgm:spPr/>
      <dgm:t>
        <a:bodyPr/>
        <a:lstStyle/>
        <a:p>
          <a:endParaRPr lang="en-MY"/>
        </a:p>
      </dgm:t>
    </dgm:pt>
    <dgm:pt modelId="{F49AAB3E-A645-4313-9896-9A46F30B1801}">
      <dgm:prSet phldrT="[Text]"/>
      <dgm:spPr/>
      <dgm:t>
        <a:bodyPr/>
        <a:lstStyle/>
        <a:p>
          <a:r>
            <a:rPr lang="en-MY"/>
            <a:t> </a:t>
          </a:r>
        </a:p>
      </dgm:t>
    </dgm:pt>
    <dgm:pt modelId="{530C52FC-DC70-467D-8573-8B6ED007E09B}" type="parTrans" cxnId="{6373767F-43D1-4DD7-AC4B-1E681CB0D989}">
      <dgm:prSet/>
      <dgm:spPr/>
      <dgm:t>
        <a:bodyPr/>
        <a:lstStyle/>
        <a:p>
          <a:endParaRPr lang="en-MY"/>
        </a:p>
      </dgm:t>
    </dgm:pt>
    <dgm:pt modelId="{C1B588B6-150C-495F-B491-7F6DDB0B9F37}" type="sibTrans" cxnId="{6373767F-43D1-4DD7-AC4B-1E681CB0D989}">
      <dgm:prSet/>
      <dgm:spPr/>
      <dgm:t>
        <a:bodyPr/>
        <a:lstStyle/>
        <a:p>
          <a:endParaRPr lang="en-MY"/>
        </a:p>
      </dgm:t>
    </dgm:pt>
    <dgm:pt modelId="{C3BF3BCD-A108-4F37-A0E9-FBE21E186BF9}">
      <dgm:prSet phldrT="[Text]"/>
      <dgm:spPr/>
      <dgm:t>
        <a:bodyPr/>
        <a:lstStyle/>
        <a:p>
          <a:endParaRPr lang="en-MY"/>
        </a:p>
      </dgm:t>
    </dgm:pt>
    <dgm:pt modelId="{ABCE83E6-C8D9-4380-A658-68F43712058D}" type="parTrans" cxnId="{BA87E570-BFD1-4871-9E24-099CE046A4B8}">
      <dgm:prSet/>
      <dgm:spPr/>
      <dgm:t>
        <a:bodyPr/>
        <a:lstStyle/>
        <a:p>
          <a:endParaRPr lang="en-MY"/>
        </a:p>
      </dgm:t>
    </dgm:pt>
    <dgm:pt modelId="{106B35D1-582C-4B09-8C3C-F253191412ED}" type="sibTrans" cxnId="{BA87E570-BFD1-4871-9E24-099CE046A4B8}">
      <dgm:prSet/>
      <dgm:spPr/>
      <dgm:t>
        <a:bodyPr/>
        <a:lstStyle/>
        <a:p>
          <a:endParaRPr lang="en-MY"/>
        </a:p>
      </dgm:t>
    </dgm:pt>
    <dgm:pt modelId="{1DB26043-1B79-45AE-BA3A-6CD89DB1BE0D}">
      <dgm:prSet phldrT="[Text]"/>
      <dgm:spPr/>
      <dgm:t>
        <a:bodyPr/>
        <a:lstStyle/>
        <a:p>
          <a:r>
            <a:rPr lang="en-MY"/>
            <a:t>SO</a:t>
          </a:r>
        </a:p>
      </dgm:t>
    </dgm:pt>
    <dgm:pt modelId="{5F886AAF-38A8-4F82-B72E-AB13C305DB81}" type="parTrans" cxnId="{AB242C9B-34D4-4163-893B-04CF3241C9BC}">
      <dgm:prSet/>
      <dgm:spPr/>
      <dgm:t>
        <a:bodyPr/>
        <a:lstStyle/>
        <a:p>
          <a:endParaRPr lang="en-MY"/>
        </a:p>
      </dgm:t>
    </dgm:pt>
    <dgm:pt modelId="{B4DCC650-FC9C-4151-83F7-C1396E098B9F}" type="sibTrans" cxnId="{AB242C9B-34D4-4163-893B-04CF3241C9BC}">
      <dgm:prSet/>
      <dgm:spPr/>
      <dgm:t>
        <a:bodyPr/>
        <a:lstStyle/>
        <a:p>
          <a:endParaRPr lang="en-MY"/>
        </a:p>
      </dgm:t>
    </dgm:pt>
    <dgm:pt modelId="{D18AC6ED-4D78-464C-88BD-6E2568040AB6}">
      <dgm:prSet phldrT="[Text]"/>
      <dgm:spPr/>
      <dgm:t>
        <a:bodyPr/>
        <a:lstStyle/>
        <a:p>
          <a:r>
            <a:rPr lang="en-MY"/>
            <a:t>LA</a:t>
          </a:r>
        </a:p>
      </dgm:t>
    </dgm:pt>
    <dgm:pt modelId="{93DEE9B4-C6B7-45F2-A9DD-BD5EEDC6FE0B}" type="parTrans" cxnId="{840765DF-6DD2-4931-81C5-2F567E832CA6}">
      <dgm:prSet/>
      <dgm:spPr/>
      <dgm:t>
        <a:bodyPr/>
        <a:lstStyle/>
        <a:p>
          <a:endParaRPr lang="en-MY"/>
        </a:p>
      </dgm:t>
    </dgm:pt>
    <dgm:pt modelId="{903898A4-4C25-4399-ABD9-EDAADB109C0E}" type="sibTrans" cxnId="{840765DF-6DD2-4931-81C5-2F567E832CA6}">
      <dgm:prSet/>
      <dgm:spPr/>
      <dgm:t>
        <a:bodyPr/>
        <a:lstStyle/>
        <a:p>
          <a:endParaRPr lang="en-MY"/>
        </a:p>
      </dgm:t>
    </dgm:pt>
    <dgm:pt modelId="{B94025FC-E5EB-41F6-80EB-A169CC56CA6E}">
      <dgm:prSet phldrT="[Text]"/>
      <dgm:spPr/>
      <dgm:t>
        <a:bodyPr/>
        <a:lstStyle/>
        <a:p>
          <a:endParaRPr lang="en-MY"/>
        </a:p>
      </dgm:t>
    </dgm:pt>
    <dgm:pt modelId="{D3FC64A2-0E6C-4784-A04A-2DF2D9D95B8A}" type="parTrans" cxnId="{D0C47718-9BB6-4590-8C28-F46519F0F5C0}">
      <dgm:prSet/>
      <dgm:spPr/>
      <dgm:t>
        <a:bodyPr/>
        <a:lstStyle/>
        <a:p>
          <a:endParaRPr lang="en-MY"/>
        </a:p>
      </dgm:t>
    </dgm:pt>
    <dgm:pt modelId="{B9F4A219-3FC9-4E4A-ABD9-7CF76BDBED0B}" type="sibTrans" cxnId="{D0C47718-9BB6-4590-8C28-F46519F0F5C0}">
      <dgm:prSet/>
      <dgm:spPr/>
      <dgm:t>
        <a:bodyPr/>
        <a:lstStyle/>
        <a:p>
          <a:endParaRPr lang="en-MY"/>
        </a:p>
      </dgm:t>
    </dgm:pt>
    <dgm:pt modelId="{53A92B2B-0E12-4B78-BF7D-69C10B7D5685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08CEF6D-A027-4B25-B767-F8E379BDAA5B}" type="parTrans" cxnId="{6B3307C4-A86B-44E4-9CD8-269A916F48F4}">
      <dgm:prSet/>
      <dgm:spPr/>
      <dgm:t>
        <a:bodyPr/>
        <a:lstStyle/>
        <a:p>
          <a:endParaRPr lang="en-MY"/>
        </a:p>
      </dgm:t>
    </dgm:pt>
    <dgm:pt modelId="{C4338D9A-AFDA-497C-9AE9-9703336C3614}" type="sibTrans" cxnId="{6B3307C4-A86B-44E4-9CD8-269A916F48F4}">
      <dgm:prSet/>
      <dgm:spPr/>
      <dgm:t>
        <a:bodyPr/>
        <a:lstStyle/>
        <a:p>
          <a:endParaRPr lang="en-MY"/>
        </a:p>
      </dgm:t>
    </dgm:pt>
    <dgm:pt modelId="{BF74F845-6CD8-41C5-BF56-21DEC991C14C}" type="pres">
      <dgm:prSet presAssocID="{FF3EF2EC-1D57-4474-ABCC-618895DF5DE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MY"/>
        </a:p>
      </dgm:t>
    </dgm:pt>
    <dgm:pt modelId="{7E786351-9111-4D01-BD32-BDC9C31C4F13}" type="pres">
      <dgm:prSet presAssocID="{F3BEDA59-A989-498E-9EC2-858DA5B040E9}" presName="composite" presStyleCnt="0"/>
      <dgm:spPr/>
      <dgm:t>
        <a:bodyPr/>
        <a:lstStyle/>
        <a:p>
          <a:endParaRPr lang="en-MY"/>
        </a:p>
      </dgm:t>
    </dgm:pt>
    <dgm:pt modelId="{76F907BF-86EA-4232-AAAC-E820F474B4BB}" type="pres">
      <dgm:prSet presAssocID="{F3BEDA59-A989-498E-9EC2-858DA5B040E9}" presName="LShape" presStyleLbl="alignNode1" presStyleIdx="0" presStyleCnt="15" custLinFactNeighborX="-109" custLinFactNeighborY="2365"/>
      <dgm:spPr/>
      <dgm:t>
        <a:bodyPr/>
        <a:lstStyle/>
        <a:p>
          <a:endParaRPr lang="en-MY"/>
        </a:p>
      </dgm:t>
    </dgm:pt>
    <dgm:pt modelId="{6DBFCF7F-0874-420F-8A0B-D354BAE1CFB3}" type="pres">
      <dgm:prSet presAssocID="{F3BEDA59-A989-498E-9EC2-858DA5B040E9}" presName="ParentText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D7D2520-6172-48E3-BD27-8DBE5920F73E}" type="pres">
      <dgm:prSet presAssocID="{F3BEDA59-A989-498E-9EC2-858DA5B040E9}" presName="Triangle" presStyleLbl="alignNode1" presStyleIdx="1" presStyleCnt="15"/>
      <dgm:spPr/>
      <dgm:t>
        <a:bodyPr/>
        <a:lstStyle/>
        <a:p>
          <a:endParaRPr lang="en-MY"/>
        </a:p>
      </dgm:t>
    </dgm:pt>
    <dgm:pt modelId="{51C6CEE2-F6E9-4111-993E-47DCB10A37B1}" type="pres">
      <dgm:prSet presAssocID="{FC7E186D-D200-4380-A8CA-5A240FB43B68}" presName="sibTrans" presStyleCnt="0"/>
      <dgm:spPr/>
      <dgm:t>
        <a:bodyPr/>
        <a:lstStyle/>
        <a:p>
          <a:endParaRPr lang="en-MY"/>
        </a:p>
      </dgm:t>
    </dgm:pt>
    <dgm:pt modelId="{C83DC538-44AF-4A23-B836-7D7B769CD8AA}" type="pres">
      <dgm:prSet presAssocID="{FC7E186D-D200-4380-A8CA-5A240FB43B68}" presName="space" presStyleCnt="0"/>
      <dgm:spPr/>
      <dgm:t>
        <a:bodyPr/>
        <a:lstStyle/>
        <a:p>
          <a:endParaRPr lang="en-MY"/>
        </a:p>
      </dgm:t>
    </dgm:pt>
    <dgm:pt modelId="{DDE899CF-5197-45A1-A14D-5A7734437DED}" type="pres">
      <dgm:prSet presAssocID="{DCC440AC-BBA7-4D75-81C5-4ABD96F610DF}" presName="composite" presStyleCnt="0"/>
      <dgm:spPr/>
      <dgm:t>
        <a:bodyPr/>
        <a:lstStyle/>
        <a:p>
          <a:endParaRPr lang="en-MY"/>
        </a:p>
      </dgm:t>
    </dgm:pt>
    <dgm:pt modelId="{0EC686B1-183A-45F2-9C8D-DCB66C04BCD5}" type="pres">
      <dgm:prSet presAssocID="{DCC440AC-BBA7-4D75-81C5-4ABD96F610DF}" presName="LShape" presStyleLbl="alignNode1" presStyleIdx="2" presStyleCnt="15"/>
      <dgm:spPr/>
      <dgm:t>
        <a:bodyPr/>
        <a:lstStyle/>
        <a:p>
          <a:endParaRPr lang="en-MY"/>
        </a:p>
      </dgm:t>
    </dgm:pt>
    <dgm:pt modelId="{0D9C2A4B-C9CC-4CF4-AD4D-FA4E344CD39F}" type="pres">
      <dgm:prSet presAssocID="{DCC440AC-BBA7-4D75-81C5-4ABD96F610DF}" presName="ParentText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981ABA0-22EC-407B-B234-04E942D7FE76}" type="pres">
      <dgm:prSet presAssocID="{DCC440AC-BBA7-4D75-81C5-4ABD96F610DF}" presName="Triangle" presStyleLbl="alignNode1" presStyleIdx="3" presStyleCnt="15"/>
      <dgm:spPr/>
      <dgm:t>
        <a:bodyPr/>
        <a:lstStyle/>
        <a:p>
          <a:endParaRPr lang="en-MY"/>
        </a:p>
      </dgm:t>
    </dgm:pt>
    <dgm:pt modelId="{9BBE7BC0-5CA6-41A6-A006-2227F6B62FBE}" type="pres">
      <dgm:prSet presAssocID="{BFFD8333-9D51-465A-9035-A30133F56B07}" presName="sibTrans" presStyleCnt="0"/>
      <dgm:spPr/>
      <dgm:t>
        <a:bodyPr/>
        <a:lstStyle/>
        <a:p>
          <a:endParaRPr lang="en-MY"/>
        </a:p>
      </dgm:t>
    </dgm:pt>
    <dgm:pt modelId="{02DA15D5-C099-4276-9841-DCFDC4562714}" type="pres">
      <dgm:prSet presAssocID="{BFFD8333-9D51-465A-9035-A30133F56B07}" presName="space" presStyleCnt="0"/>
      <dgm:spPr/>
      <dgm:t>
        <a:bodyPr/>
        <a:lstStyle/>
        <a:p>
          <a:endParaRPr lang="en-MY"/>
        </a:p>
      </dgm:t>
    </dgm:pt>
    <dgm:pt modelId="{EE104032-D173-4413-B1B9-92D7A644E882}" type="pres">
      <dgm:prSet presAssocID="{F49AAB3E-A645-4313-9896-9A46F30B1801}" presName="composite" presStyleCnt="0"/>
      <dgm:spPr/>
      <dgm:t>
        <a:bodyPr/>
        <a:lstStyle/>
        <a:p>
          <a:endParaRPr lang="en-MY"/>
        </a:p>
      </dgm:t>
    </dgm:pt>
    <dgm:pt modelId="{72A27C9C-740D-4249-9923-9E0402BA364F}" type="pres">
      <dgm:prSet presAssocID="{F49AAB3E-A645-4313-9896-9A46F30B1801}" presName="LShape" presStyleLbl="alignNode1" presStyleIdx="4" presStyleCnt="15"/>
      <dgm:spPr/>
      <dgm:t>
        <a:bodyPr/>
        <a:lstStyle/>
        <a:p>
          <a:endParaRPr lang="en-MY"/>
        </a:p>
      </dgm:t>
    </dgm:pt>
    <dgm:pt modelId="{0F303CE5-EEE7-41BD-9AF5-D9C4F11991EE}" type="pres">
      <dgm:prSet presAssocID="{F49AAB3E-A645-4313-9896-9A46F30B1801}" presName="ParentText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47AFF08-83C8-43FA-AF19-ABD83C862EF4}" type="pres">
      <dgm:prSet presAssocID="{F49AAB3E-A645-4313-9896-9A46F30B1801}" presName="Triangle" presStyleLbl="alignNode1" presStyleIdx="5" presStyleCnt="15"/>
      <dgm:spPr/>
      <dgm:t>
        <a:bodyPr/>
        <a:lstStyle/>
        <a:p>
          <a:endParaRPr lang="en-MY"/>
        </a:p>
      </dgm:t>
    </dgm:pt>
    <dgm:pt modelId="{944E60BF-4371-4D24-B130-C8FEB0D932B4}" type="pres">
      <dgm:prSet presAssocID="{C1B588B6-150C-495F-B491-7F6DDB0B9F37}" presName="sibTrans" presStyleCnt="0"/>
      <dgm:spPr/>
      <dgm:t>
        <a:bodyPr/>
        <a:lstStyle/>
        <a:p>
          <a:endParaRPr lang="en-MY"/>
        </a:p>
      </dgm:t>
    </dgm:pt>
    <dgm:pt modelId="{E28D4BEE-E712-41C0-9BC6-DACC13C6EA3C}" type="pres">
      <dgm:prSet presAssocID="{C1B588B6-150C-495F-B491-7F6DDB0B9F37}" presName="space" presStyleCnt="0"/>
      <dgm:spPr/>
      <dgm:t>
        <a:bodyPr/>
        <a:lstStyle/>
        <a:p>
          <a:endParaRPr lang="en-MY"/>
        </a:p>
      </dgm:t>
    </dgm:pt>
    <dgm:pt modelId="{B897DE1F-1C5D-49DF-A67F-AE2F73E71627}" type="pres">
      <dgm:prSet presAssocID="{C3BF3BCD-A108-4F37-A0E9-FBE21E186BF9}" presName="composite" presStyleCnt="0"/>
      <dgm:spPr/>
      <dgm:t>
        <a:bodyPr/>
        <a:lstStyle/>
        <a:p>
          <a:endParaRPr lang="en-MY"/>
        </a:p>
      </dgm:t>
    </dgm:pt>
    <dgm:pt modelId="{B5FCC26C-7C6B-49D7-82B3-DFCB4743EDB1}" type="pres">
      <dgm:prSet presAssocID="{C3BF3BCD-A108-4F37-A0E9-FBE21E186BF9}" presName="LShape" presStyleLbl="alignNode1" presStyleIdx="6" presStyleCnt="15"/>
      <dgm:spPr/>
      <dgm:t>
        <a:bodyPr/>
        <a:lstStyle/>
        <a:p>
          <a:endParaRPr lang="en-MY"/>
        </a:p>
      </dgm:t>
    </dgm:pt>
    <dgm:pt modelId="{AA524DDF-5020-4C0E-B658-04F47261AF10}" type="pres">
      <dgm:prSet presAssocID="{C3BF3BCD-A108-4F37-A0E9-FBE21E186BF9}" presName="ParentText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7690A1C-6457-459C-A3F5-AE4F07EED7BE}" type="pres">
      <dgm:prSet presAssocID="{C3BF3BCD-A108-4F37-A0E9-FBE21E186BF9}" presName="Triangle" presStyleLbl="alignNode1" presStyleIdx="7" presStyleCnt="15"/>
      <dgm:spPr/>
      <dgm:t>
        <a:bodyPr/>
        <a:lstStyle/>
        <a:p>
          <a:endParaRPr lang="en-MY"/>
        </a:p>
      </dgm:t>
    </dgm:pt>
    <dgm:pt modelId="{C5FEBD02-28A7-46A1-8C13-AEAD78E49BE7}" type="pres">
      <dgm:prSet presAssocID="{106B35D1-582C-4B09-8C3C-F253191412ED}" presName="sibTrans" presStyleCnt="0"/>
      <dgm:spPr/>
      <dgm:t>
        <a:bodyPr/>
        <a:lstStyle/>
        <a:p>
          <a:endParaRPr lang="en-MY"/>
        </a:p>
      </dgm:t>
    </dgm:pt>
    <dgm:pt modelId="{C16E0B60-D334-4E87-93A6-A38586CA0166}" type="pres">
      <dgm:prSet presAssocID="{106B35D1-582C-4B09-8C3C-F253191412ED}" presName="space" presStyleCnt="0"/>
      <dgm:spPr/>
      <dgm:t>
        <a:bodyPr/>
        <a:lstStyle/>
        <a:p>
          <a:endParaRPr lang="en-MY"/>
        </a:p>
      </dgm:t>
    </dgm:pt>
    <dgm:pt modelId="{7701B18B-2A02-4E67-93BA-EF684B261A31}" type="pres">
      <dgm:prSet presAssocID="{1DB26043-1B79-45AE-BA3A-6CD89DB1BE0D}" presName="composite" presStyleCnt="0"/>
      <dgm:spPr/>
      <dgm:t>
        <a:bodyPr/>
        <a:lstStyle/>
        <a:p>
          <a:endParaRPr lang="en-MY"/>
        </a:p>
      </dgm:t>
    </dgm:pt>
    <dgm:pt modelId="{8FBC8AC5-D5A4-4772-BB58-C286D5F3B309}" type="pres">
      <dgm:prSet presAssocID="{1DB26043-1B79-45AE-BA3A-6CD89DB1BE0D}" presName="LShape" presStyleLbl="alignNode1" presStyleIdx="8" presStyleCnt="15"/>
      <dgm:spPr/>
      <dgm:t>
        <a:bodyPr/>
        <a:lstStyle/>
        <a:p>
          <a:endParaRPr lang="en-MY"/>
        </a:p>
      </dgm:t>
    </dgm:pt>
    <dgm:pt modelId="{80136F70-192F-4660-BA72-938FB7243DE1}" type="pres">
      <dgm:prSet presAssocID="{1DB26043-1B79-45AE-BA3A-6CD89DB1BE0D}" presName="ParentText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A868493-A30B-4FF9-8718-CA4355F0E730}" type="pres">
      <dgm:prSet presAssocID="{1DB26043-1B79-45AE-BA3A-6CD89DB1BE0D}" presName="Triangle" presStyleLbl="alignNode1" presStyleIdx="9" presStyleCnt="15"/>
      <dgm:spPr/>
      <dgm:t>
        <a:bodyPr/>
        <a:lstStyle/>
        <a:p>
          <a:endParaRPr lang="en-MY"/>
        </a:p>
      </dgm:t>
    </dgm:pt>
    <dgm:pt modelId="{95540A1E-63A2-4094-B976-D00BD6AEA2ED}" type="pres">
      <dgm:prSet presAssocID="{B4DCC650-FC9C-4151-83F7-C1396E098B9F}" presName="sibTrans" presStyleCnt="0"/>
      <dgm:spPr/>
      <dgm:t>
        <a:bodyPr/>
        <a:lstStyle/>
        <a:p>
          <a:endParaRPr lang="en-MY"/>
        </a:p>
      </dgm:t>
    </dgm:pt>
    <dgm:pt modelId="{A8149374-69CF-4B54-86E4-3C1801065715}" type="pres">
      <dgm:prSet presAssocID="{B4DCC650-FC9C-4151-83F7-C1396E098B9F}" presName="space" presStyleCnt="0"/>
      <dgm:spPr/>
      <dgm:t>
        <a:bodyPr/>
        <a:lstStyle/>
        <a:p>
          <a:endParaRPr lang="en-MY"/>
        </a:p>
      </dgm:t>
    </dgm:pt>
    <dgm:pt modelId="{C7F9ADE2-7F28-4944-946F-241EB88AFFB1}" type="pres">
      <dgm:prSet presAssocID="{D18AC6ED-4D78-464C-88BD-6E2568040AB6}" presName="composite" presStyleCnt="0"/>
      <dgm:spPr/>
      <dgm:t>
        <a:bodyPr/>
        <a:lstStyle/>
        <a:p>
          <a:endParaRPr lang="en-MY"/>
        </a:p>
      </dgm:t>
    </dgm:pt>
    <dgm:pt modelId="{E1DE71E0-1C35-4883-B8D5-C85DB79A3DE4}" type="pres">
      <dgm:prSet presAssocID="{D18AC6ED-4D78-464C-88BD-6E2568040AB6}" presName="LShape" presStyleLbl="alignNode1" presStyleIdx="10" presStyleCnt="15"/>
      <dgm:spPr/>
      <dgm:t>
        <a:bodyPr/>
        <a:lstStyle/>
        <a:p>
          <a:endParaRPr lang="en-MY"/>
        </a:p>
      </dgm:t>
    </dgm:pt>
    <dgm:pt modelId="{0C700B36-09CD-4927-8A99-86F7A18E87B0}" type="pres">
      <dgm:prSet presAssocID="{D18AC6ED-4D78-464C-88BD-6E2568040AB6}" presName="ParentText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AC85C95-415C-455E-B8E5-81D8311AA593}" type="pres">
      <dgm:prSet presAssocID="{D18AC6ED-4D78-464C-88BD-6E2568040AB6}" presName="Triangle" presStyleLbl="alignNode1" presStyleIdx="11" presStyleCnt="15"/>
      <dgm:spPr/>
      <dgm:t>
        <a:bodyPr/>
        <a:lstStyle/>
        <a:p>
          <a:endParaRPr lang="en-MY"/>
        </a:p>
      </dgm:t>
    </dgm:pt>
    <dgm:pt modelId="{1A4A30B8-0410-4F6C-8DD7-4A74E45EC1CA}" type="pres">
      <dgm:prSet presAssocID="{903898A4-4C25-4399-ABD9-EDAADB109C0E}" presName="sibTrans" presStyleCnt="0"/>
      <dgm:spPr/>
      <dgm:t>
        <a:bodyPr/>
        <a:lstStyle/>
        <a:p>
          <a:endParaRPr lang="en-MY"/>
        </a:p>
      </dgm:t>
    </dgm:pt>
    <dgm:pt modelId="{39CDF935-3B5F-4AA8-8278-BA0F36FB8086}" type="pres">
      <dgm:prSet presAssocID="{903898A4-4C25-4399-ABD9-EDAADB109C0E}" presName="space" presStyleCnt="0"/>
      <dgm:spPr/>
      <dgm:t>
        <a:bodyPr/>
        <a:lstStyle/>
        <a:p>
          <a:endParaRPr lang="en-MY"/>
        </a:p>
      </dgm:t>
    </dgm:pt>
    <dgm:pt modelId="{72A23060-E362-4CCA-BD51-5DECD87896E0}" type="pres">
      <dgm:prSet presAssocID="{B94025FC-E5EB-41F6-80EB-A169CC56CA6E}" presName="composite" presStyleCnt="0"/>
      <dgm:spPr/>
      <dgm:t>
        <a:bodyPr/>
        <a:lstStyle/>
        <a:p>
          <a:endParaRPr lang="en-MY"/>
        </a:p>
      </dgm:t>
    </dgm:pt>
    <dgm:pt modelId="{0E5EE289-1AF1-4A46-B430-21AEAEF4FD19}" type="pres">
      <dgm:prSet presAssocID="{B94025FC-E5EB-41F6-80EB-A169CC56CA6E}" presName="LShape" presStyleLbl="alignNode1" presStyleIdx="12" presStyleCnt="15"/>
      <dgm:spPr/>
      <dgm:t>
        <a:bodyPr/>
        <a:lstStyle/>
        <a:p>
          <a:endParaRPr lang="en-MY"/>
        </a:p>
      </dgm:t>
    </dgm:pt>
    <dgm:pt modelId="{1CF3DACF-8595-419F-98D9-CBCBC6FF9C6C}" type="pres">
      <dgm:prSet presAssocID="{B94025FC-E5EB-41F6-80EB-A169CC56CA6E}" presName="ParentText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637DE89-17B2-49E5-BB63-6CA90DED7343}" type="pres">
      <dgm:prSet presAssocID="{B94025FC-E5EB-41F6-80EB-A169CC56CA6E}" presName="Triangle" presStyleLbl="alignNode1" presStyleIdx="13" presStyleCnt="15"/>
      <dgm:spPr/>
      <dgm:t>
        <a:bodyPr/>
        <a:lstStyle/>
        <a:p>
          <a:endParaRPr lang="en-MY"/>
        </a:p>
      </dgm:t>
    </dgm:pt>
    <dgm:pt modelId="{22FD17C9-6D91-48FF-944F-BF931827B764}" type="pres">
      <dgm:prSet presAssocID="{B9F4A219-3FC9-4E4A-ABD9-7CF76BDBED0B}" presName="sibTrans" presStyleCnt="0"/>
      <dgm:spPr/>
      <dgm:t>
        <a:bodyPr/>
        <a:lstStyle/>
        <a:p>
          <a:endParaRPr lang="en-MY"/>
        </a:p>
      </dgm:t>
    </dgm:pt>
    <dgm:pt modelId="{44D6C8AA-8C70-48AA-8CB3-3CC0D4F250D0}" type="pres">
      <dgm:prSet presAssocID="{B9F4A219-3FC9-4E4A-ABD9-7CF76BDBED0B}" presName="space" presStyleCnt="0"/>
      <dgm:spPr/>
      <dgm:t>
        <a:bodyPr/>
        <a:lstStyle/>
        <a:p>
          <a:endParaRPr lang="en-MY"/>
        </a:p>
      </dgm:t>
    </dgm:pt>
    <dgm:pt modelId="{24BF5D69-9999-4A04-BA0A-764AB365CCB2}" type="pres">
      <dgm:prSet presAssocID="{53A92B2B-0E12-4B78-BF7D-69C10B7D5685}" presName="composite" presStyleCnt="0"/>
      <dgm:spPr/>
      <dgm:t>
        <a:bodyPr/>
        <a:lstStyle/>
        <a:p>
          <a:endParaRPr lang="en-MY"/>
        </a:p>
      </dgm:t>
    </dgm:pt>
    <dgm:pt modelId="{AF619268-F250-43D5-8478-53EF0B2FADF9}" type="pres">
      <dgm:prSet presAssocID="{53A92B2B-0E12-4B78-BF7D-69C10B7D5685}" presName="LShape" presStyleLbl="alignNode1" presStyleIdx="14" presStyleCnt="15"/>
      <dgm:spPr/>
      <dgm:t>
        <a:bodyPr/>
        <a:lstStyle/>
        <a:p>
          <a:endParaRPr lang="en-MY"/>
        </a:p>
      </dgm:t>
    </dgm:pt>
    <dgm:pt modelId="{0E649EBC-D432-428F-839E-AD6238C52D27}" type="pres">
      <dgm:prSet presAssocID="{53A92B2B-0E12-4B78-BF7D-69C10B7D5685}" presName="ParentText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BA87E570-BFD1-4871-9E24-099CE046A4B8}" srcId="{FF3EF2EC-1D57-4474-ABCC-618895DF5DED}" destId="{C3BF3BCD-A108-4F37-A0E9-FBE21E186BF9}" srcOrd="3" destOrd="0" parTransId="{ABCE83E6-C8D9-4380-A658-68F43712058D}" sibTransId="{106B35D1-582C-4B09-8C3C-F253191412ED}"/>
    <dgm:cxn modelId="{6373767F-43D1-4DD7-AC4B-1E681CB0D989}" srcId="{FF3EF2EC-1D57-4474-ABCC-618895DF5DED}" destId="{F49AAB3E-A645-4313-9896-9A46F30B1801}" srcOrd="2" destOrd="0" parTransId="{530C52FC-DC70-467D-8573-8B6ED007E09B}" sibTransId="{C1B588B6-150C-495F-B491-7F6DDB0B9F37}"/>
    <dgm:cxn modelId="{33A5406A-1ABA-449F-8136-EFF02355EBCB}" type="presOf" srcId="{F3BEDA59-A989-498E-9EC2-858DA5B040E9}" destId="{6DBFCF7F-0874-420F-8A0B-D354BAE1CFB3}" srcOrd="0" destOrd="0" presId="urn:microsoft.com/office/officeart/2009/3/layout/StepUpProcess"/>
    <dgm:cxn modelId="{9D8FA5A4-75C3-49A5-BCA7-5ED4A165F075}" type="presOf" srcId="{B94025FC-E5EB-41F6-80EB-A169CC56CA6E}" destId="{1CF3DACF-8595-419F-98D9-CBCBC6FF9C6C}" srcOrd="0" destOrd="0" presId="urn:microsoft.com/office/officeart/2009/3/layout/StepUpProcess"/>
    <dgm:cxn modelId="{6B3307C4-A86B-44E4-9CD8-269A916F48F4}" srcId="{FF3EF2EC-1D57-4474-ABCC-618895DF5DED}" destId="{53A92B2B-0E12-4B78-BF7D-69C10B7D5685}" srcOrd="7" destOrd="0" parTransId="{C08CEF6D-A027-4B25-B767-F8E379BDAA5B}" sibTransId="{C4338D9A-AFDA-497C-9AE9-9703336C3614}"/>
    <dgm:cxn modelId="{96FF7198-7785-415C-8716-6FFF60734816}" type="presOf" srcId="{FF3EF2EC-1D57-4474-ABCC-618895DF5DED}" destId="{BF74F845-6CD8-41C5-BF56-21DEC991C14C}" srcOrd="0" destOrd="0" presId="urn:microsoft.com/office/officeart/2009/3/layout/StepUpProcess"/>
    <dgm:cxn modelId="{057C02F4-7276-4406-8131-67BE4B8A503B}" type="presOf" srcId="{F49AAB3E-A645-4313-9896-9A46F30B1801}" destId="{0F303CE5-EEE7-41BD-9AF5-D9C4F11991EE}" srcOrd="0" destOrd="0" presId="urn:microsoft.com/office/officeart/2009/3/layout/StepUpProcess"/>
    <dgm:cxn modelId="{840765DF-6DD2-4931-81C5-2F567E832CA6}" srcId="{FF3EF2EC-1D57-4474-ABCC-618895DF5DED}" destId="{D18AC6ED-4D78-464C-88BD-6E2568040AB6}" srcOrd="5" destOrd="0" parTransId="{93DEE9B4-C6B7-45F2-A9DD-BD5EEDC6FE0B}" sibTransId="{903898A4-4C25-4399-ABD9-EDAADB109C0E}"/>
    <dgm:cxn modelId="{AB242C9B-34D4-4163-893B-04CF3241C9BC}" srcId="{FF3EF2EC-1D57-4474-ABCC-618895DF5DED}" destId="{1DB26043-1B79-45AE-BA3A-6CD89DB1BE0D}" srcOrd="4" destOrd="0" parTransId="{5F886AAF-38A8-4F82-B72E-AB13C305DB81}" sibTransId="{B4DCC650-FC9C-4151-83F7-C1396E098B9F}"/>
    <dgm:cxn modelId="{8DB74902-8633-4A44-8205-6BF6D08D2144}" type="presOf" srcId="{1DB26043-1B79-45AE-BA3A-6CD89DB1BE0D}" destId="{80136F70-192F-4660-BA72-938FB7243DE1}" srcOrd="0" destOrd="0" presId="urn:microsoft.com/office/officeart/2009/3/layout/StepUpProcess"/>
    <dgm:cxn modelId="{89467F31-4BAB-43EA-94F0-A849DF10842B}" srcId="{FF3EF2EC-1D57-4474-ABCC-618895DF5DED}" destId="{F3BEDA59-A989-498E-9EC2-858DA5B040E9}" srcOrd="0" destOrd="0" parTransId="{C6724014-B1AE-4864-A986-8F70FE94D33F}" sibTransId="{FC7E186D-D200-4380-A8CA-5A240FB43B68}"/>
    <dgm:cxn modelId="{A78A099A-E5F7-46E0-8321-ACAC0B5FD62B}" type="presOf" srcId="{DCC440AC-BBA7-4D75-81C5-4ABD96F610DF}" destId="{0D9C2A4B-C9CC-4CF4-AD4D-FA4E344CD39F}" srcOrd="0" destOrd="0" presId="urn:microsoft.com/office/officeart/2009/3/layout/StepUpProcess"/>
    <dgm:cxn modelId="{D0C47718-9BB6-4590-8C28-F46519F0F5C0}" srcId="{FF3EF2EC-1D57-4474-ABCC-618895DF5DED}" destId="{B94025FC-E5EB-41F6-80EB-A169CC56CA6E}" srcOrd="6" destOrd="0" parTransId="{D3FC64A2-0E6C-4784-A04A-2DF2D9D95B8A}" sibTransId="{B9F4A219-3FC9-4E4A-ABD9-7CF76BDBED0B}"/>
    <dgm:cxn modelId="{B87D21FE-AFA7-4964-BAF2-6679AB246415}" srcId="{FF3EF2EC-1D57-4474-ABCC-618895DF5DED}" destId="{DCC440AC-BBA7-4D75-81C5-4ABD96F610DF}" srcOrd="1" destOrd="0" parTransId="{8976AE99-7659-4226-B108-81696E5BEDC2}" sibTransId="{BFFD8333-9D51-465A-9035-A30133F56B07}"/>
    <dgm:cxn modelId="{AEB0FBE5-2E50-4CEC-A2EB-1D5C01ED8F96}" type="presOf" srcId="{C3BF3BCD-A108-4F37-A0E9-FBE21E186BF9}" destId="{AA524DDF-5020-4C0E-B658-04F47261AF10}" srcOrd="0" destOrd="0" presId="urn:microsoft.com/office/officeart/2009/3/layout/StepUpProcess"/>
    <dgm:cxn modelId="{3294CF85-C2E9-4D40-A756-DDBC1B77CC05}" type="presOf" srcId="{53A92B2B-0E12-4B78-BF7D-69C10B7D5685}" destId="{0E649EBC-D432-428F-839E-AD6238C52D27}" srcOrd="0" destOrd="0" presId="urn:microsoft.com/office/officeart/2009/3/layout/StepUpProcess"/>
    <dgm:cxn modelId="{C2697370-C96A-4CE8-9994-81D1C46533B0}" type="presOf" srcId="{D18AC6ED-4D78-464C-88BD-6E2568040AB6}" destId="{0C700B36-09CD-4927-8A99-86F7A18E87B0}" srcOrd="0" destOrd="0" presId="urn:microsoft.com/office/officeart/2009/3/layout/StepUpProcess"/>
    <dgm:cxn modelId="{A66BC061-62E9-4A46-AEFA-65645676048C}" type="presParOf" srcId="{BF74F845-6CD8-41C5-BF56-21DEC991C14C}" destId="{7E786351-9111-4D01-BD32-BDC9C31C4F13}" srcOrd="0" destOrd="0" presId="urn:microsoft.com/office/officeart/2009/3/layout/StepUpProcess"/>
    <dgm:cxn modelId="{2C30A519-0A33-456A-B7A9-CEBC946AE02A}" type="presParOf" srcId="{7E786351-9111-4D01-BD32-BDC9C31C4F13}" destId="{76F907BF-86EA-4232-AAAC-E820F474B4BB}" srcOrd="0" destOrd="0" presId="urn:microsoft.com/office/officeart/2009/3/layout/StepUpProcess"/>
    <dgm:cxn modelId="{A9AF0BC1-5C77-462C-9CFC-5D4C74931298}" type="presParOf" srcId="{7E786351-9111-4D01-BD32-BDC9C31C4F13}" destId="{6DBFCF7F-0874-420F-8A0B-D354BAE1CFB3}" srcOrd="1" destOrd="0" presId="urn:microsoft.com/office/officeart/2009/3/layout/StepUpProcess"/>
    <dgm:cxn modelId="{6C941DA1-50BD-4E66-8522-F5D0DCC2C813}" type="presParOf" srcId="{7E786351-9111-4D01-BD32-BDC9C31C4F13}" destId="{8D7D2520-6172-48E3-BD27-8DBE5920F73E}" srcOrd="2" destOrd="0" presId="urn:microsoft.com/office/officeart/2009/3/layout/StepUpProcess"/>
    <dgm:cxn modelId="{06ECB0BB-E7E9-4CB1-BEC6-0C70AA8FE11E}" type="presParOf" srcId="{BF74F845-6CD8-41C5-BF56-21DEC991C14C}" destId="{51C6CEE2-F6E9-4111-993E-47DCB10A37B1}" srcOrd="1" destOrd="0" presId="urn:microsoft.com/office/officeart/2009/3/layout/StepUpProcess"/>
    <dgm:cxn modelId="{3C930D1D-44F9-4A90-88E4-7E097366D0B6}" type="presParOf" srcId="{51C6CEE2-F6E9-4111-993E-47DCB10A37B1}" destId="{C83DC538-44AF-4A23-B836-7D7B769CD8AA}" srcOrd="0" destOrd="0" presId="urn:microsoft.com/office/officeart/2009/3/layout/StepUpProcess"/>
    <dgm:cxn modelId="{2A876728-D97C-4A7D-A909-BF9599DD035B}" type="presParOf" srcId="{BF74F845-6CD8-41C5-BF56-21DEC991C14C}" destId="{DDE899CF-5197-45A1-A14D-5A7734437DED}" srcOrd="2" destOrd="0" presId="urn:microsoft.com/office/officeart/2009/3/layout/StepUpProcess"/>
    <dgm:cxn modelId="{66A76D22-282F-4B60-8807-8D1EA2203805}" type="presParOf" srcId="{DDE899CF-5197-45A1-A14D-5A7734437DED}" destId="{0EC686B1-183A-45F2-9C8D-DCB66C04BCD5}" srcOrd="0" destOrd="0" presId="urn:microsoft.com/office/officeart/2009/3/layout/StepUpProcess"/>
    <dgm:cxn modelId="{85479DF4-6CC8-40FD-8C55-9693F8DB8DAE}" type="presParOf" srcId="{DDE899CF-5197-45A1-A14D-5A7734437DED}" destId="{0D9C2A4B-C9CC-4CF4-AD4D-FA4E344CD39F}" srcOrd="1" destOrd="0" presId="urn:microsoft.com/office/officeart/2009/3/layout/StepUpProcess"/>
    <dgm:cxn modelId="{F4705C8D-254A-430D-B6BE-394C10CD4C71}" type="presParOf" srcId="{DDE899CF-5197-45A1-A14D-5A7734437DED}" destId="{2981ABA0-22EC-407B-B234-04E942D7FE76}" srcOrd="2" destOrd="0" presId="urn:microsoft.com/office/officeart/2009/3/layout/StepUpProcess"/>
    <dgm:cxn modelId="{B6D54C6E-BE6A-4126-9012-59F755AB4ECF}" type="presParOf" srcId="{BF74F845-6CD8-41C5-BF56-21DEC991C14C}" destId="{9BBE7BC0-5CA6-41A6-A006-2227F6B62FBE}" srcOrd="3" destOrd="0" presId="urn:microsoft.com/office/officeart/2009/3/layout/StepUpProcess"/>
    <dgm:cxn modelId="{307BF371-AA00-402A-9F1D-0B5C68DD22A7}" type="presParOf" srcId="{9BBE7BC0-5CA6-41A6-A006-2227F6B62FBE}" destId="{02DA15D5-C099-4276-9841-DCFDC4562714}" srcOrd="0" destOrd="0" presId="urn:microsoft.com/office/officeart/2009/3/layout/StepUpProcess"/>
    <dgm:cxn modelId="{E45D71A2-90DC-4288-8B67-0ABD78C9DFE4}" type="presParOf" srcId="{BF74F845-6CD8-41C5-BF56-21DEC991C14C}" destId="{EE104032-D173-4413-B1B9-92D7A644E882}" srcOrd="4" destOrd="0" presId="urn:microsoft.com/office/officeart/2009/3/layout/StepUpProcess"/>
    <dgm:cxn modelId="{18EBD68A-6474-4E53-8334-7037C5779E28}" type="presParOf" srcId="{EE104032-D173-4413-B1B9-92D7A644E882}" destId="{72A27C9C-740D-4249-9923-9E0402BA364F}" srcOrd="0" destOrd="0" presId="urn:microsoft.com/office/officeart/2009/3/layout/StepUpProcess"/>
    <dgm:cxn modelId="{829F21EC-AFE4-4551-99E6-1F331981769A}" type="presParOf" srcId="{EE104032-D173-4413-B1B9-92D7A644E882}" destId="{0F303CE5-EEE7-41BD-9AF5-D9C4F11991EE}" srcOrd="1" destOrd="0" presId="urn:microsoft.com/office/officeart/2009/3/layout/StepUpProcess"/>
    <dgm:cxn modelId="{57DF73FE-2FD5-4181-8692-07E30CDC1FF8}" type="presParOf" srcId="{EE104032-D173-4413-B1B9-92D7A644E882}" destId="{847AFF08-83C8-43FA-AF19-ABD83C862EF4}" srcOrd="2" destOrd="0" presId="urn:microsoft.com/office/officeart/2009/3/layout/StepUpProcess"/>
    <dgm:cxn modelId="{33DE5C9C-58D7-4E3E-B972-F75E906B2BF5}" type="presParOf" srcId="{BF74F845-6CD8-41C5-BF56-21DEC991C14C}" destId="{944E60BF-4371-4D24-B130-C8FEB0D932B4}" srcOrd="5" destOrd="0" presId="urn:microsoft.com/office/officeart/2009/3/layout/StepUpProcess"/>
    <dgm:cxn modelId="{46DD43E3-502C-4D4B-84F5-B0AAB3D52880}" type="presParOf" srcId="{944E60BF-4371-4D24-B130-C8FEB0D932B4}" destId="{E28D4BEE-E712-41C0-9BC6-DACC13C6EA3C}" srcOrd="0" destOrd="0" presId="urn:microsoft.com/office/officeart/2009/3/layout/StepUpProcess"/>
    <dgm:cxn modelId="{49F28DE9-F4F3-4BFB-87F3-FD0B9444E26A}" type="presParOf" srcId="{BF74F845-6CD8-41C5-BF56-21DEC991C14C}" destId="{B897DE1F-1C5D-49DF-A67F-AE2F73E71627}" srcOrd="6" destOrd="0" presId="urn:microsoft.com/office/officeart/2009/3/layout/StepUpProcess"/>
    <dgm:cxn modelId="{CD1404E0-FC88-472C-8708-59522C35DF64}" type="presParOf" srcId="{B897DE1F-1C5D-49DF-A67F-AE2F73E71627}" destId="{B5FCC26C-7C6B-49D7-82B3-DFCB4743EDB1}" srcOrd="0" destOrd="0" presId="urn:microsoft.com/office/officeart/2009/3/layout/StepUpProcess"/>
    <dgm:cxn modelId="{7BC1DDDE-5A66-4674-B0DB-D2FD2A6745F4}" type="presParOf" srcId="{B897DE1F-1C5D-49DF-A67F-AE2F73E71627}" destId="{AA524DDF-5020-4C0E-B658-04F47261AF10}" srcOrd="1" destOrd="0" presId="urn:microsoft.com/office/officeart/2009/3/layout/StepUpProcess"/>
    <dgm:cxn modelId="{BB929466-E896-4FE6-9EDD-828BCB30A185}" type="presParOf" srcId="{B897DE1F-1C5D-49DF-A67F-AE2F73E71627}" destId="{27690A1C-6457-459C-A3F5-AE4F07EED7BE}" srcOrd="2" destOrd="0" presId="urn:microsoft.com/office/officeart/2009/3/layout/StepUpProcess"/>
    <dgm:cxn modelId="{88F2E7AA-6CD3-4B49-97EA-5DB17191658F}" type="presParOf" srcId="{BF74F845-6CD8-41C5-BF56-21DEC991C14C}" destId="{C5FEBD02-28A7-46A1-8C13-AEAD78E49BE7}" srcOrd="7" destOrd="0" presId="urn:microsoft.com/office/officeart/2009/3/layout/StepUpProcess"/>
    <dgm:cxn modelId="{04CF2C6B-52CD-4980-B607-754C0BFD43A2}" type="presParOf" srcId="{C5FEBD02-28A7-46A1-8C13-AEAD78E49BE7}" destId="{C16E0B60-D334-4E87-93A6-A38586CA0166}" srcOrd="0" destOrd="0" presId="urn:microsoft.com/office/officeart/2009/3/layout/StepUpProcess"/>
    <dgm:cxn modelId="{699D38C4-681B-4B51-9F61-73155DD32ED3}" type="presParOf" srcId="{BF74F845-6CD8-41C5-BF56-21DEC991C14C}" destId="{7701B18B-2A02-4E67-93BA-EF684B261A31}" srcOrd="8" destOrd="0" presId="urn:microsoft.com/office/officeart/2009/3/layout/StepUpProcess"/>
    <dgm:cxn modelId="{93855E24-9DF4-41A0-8B55-AD634F7B5695}" type="presParOf" srcId="{7701B18B-2A02-4E67-93BA-EF684B261A31}" destId="{8FBC8AC5-D5A4-4772-BB58-C286D5F3B309}" srcOrd="0" destOrd="0" presId="urn:microsoft.com/office/officeart/2009/3/layout/StepUpProcess"/>
    <dgm:cxn modelId="{673A28C0-926A-4C2D-B099-290279CBA57C}" type="presParOf" srcId="{7701B18B-2A02-4E67-93BA-EF684B261A31}" destId="{80136F70-192F-4660-BA72-938FB7243DE1}" srcOrd="1" destOrd="0" presId="urn:microsoft.com/office/officeart/2009/3/layout/StepUpProcess"/>
    <dgm:cxn modelId="{87C2A68F-887E-4F7A-A733-1F188747BA07}" type="presParOf" srcId="{7701B18B-2A02-4E67-93BA-EF684B261A31}" destId="{4A868493-A30B-4FF9-8718-CA4355F0E730}" srcOrd="2" destOrd="0" presId="urn:microsoft.com/office/officeart/2009/3/layout/StepUpProcess"/>
    <dgm:cxn modelId="{289ED520-F221-40E8-9277-009BE1E93169}" type="presParOf" srcId="{BF74F845-6CD8-41C5-BF56-21DEC991C14C}" destId="{95540A1E-63A2-4094-B976-D00BD6AEA2ED}" srcOrd="9" destOrd="0" presId="urn:microsoft.com/office/officeart/2009/3/layout/StepUpProcess"/>
    <dgm:cxn modelId="{043DB0C2-E36A-4A4C-96A6-470904B34462}" type="presParOf" srcId="{95540A1E-63A2-4094-B976-D00BD6AEA2ED}" destId="{A8149374-69CF-4B54-86E4-3C1801065715}" srcOrd="0" destOrd="0" presId="urn:microsoft.com/office/officeart/2009/3/layout/StepUpProcess"/>
    <dgm:cxn modelId="{D9F257ED-B4B4-4E71-A54F-91C51C33136E}" type="presParOf" srcId="{BF74F845-6CD8-41C5-BF56-21DEC991C14C}" destId="{C7F9ADE2-7F28-4944-946F-241EB88AFFB1}" srcOrd="10" destOrd="0" presId="urn:microsoft.com/office/officeart/2009/3/layout/StepUpProcess"/>
    <dgm:cxn modelId="{BB190052-9107-4C25-8493-1408A7E64CE1}" type="presParOf" srcId="{C7F9ADE2-7F28-4944-946F-241EB88AFFB1}" destId="{E1DE71E0-1C35-4883-B8D5-C85DB79A3DE4}" srcOrd="0" destOrd="0" presId="urn:microsoft.com/office/officeart/2009/3/layout/StepUpProcess"/>
    <dgm:cxn modelId="{BFC517C7-8013-41E0-AAEB-52A429736D4E}" type="presParOf" srcId="{C7F9ADE2-7F28-4944-946F-241EB88AFFB1}" destId="{0C700B36-09CD-4927-8A99-86F7A18E87B0}" srcOrd="1" destOrd="0" presId="urn:microsoft.com/office/officeart/2009/3/layout/StepUpProcess"/>
    <dgm:cxn modelId="{3791B676-730E-4A57-9E0F-646D1938346A}" type="presParOf" srcId="{C7F9ADE2-7F28-4944-946F-241EB88AFFB1}" destId="{CAC85C95-415C-455E-B8E5-81D8311AA593}" srcOrd="2" destOrd="0" presId="urn:microsoft.com/office/officeart/2009/3/layout/StepUpProcess"/>
    <dgm:cxn modelId="{ADD1D3B0-754B-405F-953E-0974451AEC1B}" type="presParOf" srcId="{BF74F845-6CD8-41C5-BF56-21DEC991C14C}" destId="{1A4A30B8-0410-4F6C-8DD7-4A74E45EC1CA}" srcOrd="11" destOrd="0" presId="urn:microsoft.com/office/officeart/2009/3/layout/StepUpProcess"/>
    <dgm:cxn modelId="{EA573531-246C-4D42-B872-A33F7A040A6E}" type="presParOf" srcId="{1A4A30B8-0410-4F6C-8DD7-4A74E45EC1CA}" destId="{39CDF935-3B5F-4AA8-8278-BA0F36FB8086}" srcOrd="0" destOrd="0" presId="urn:microsoft.com/office/officeart/2009/3/layout/StepUpProcess"/>
    <dgm:cxn modelId="{4CCA3B34-40F9-48EE-8BF1-19E8AE9B8029}" type="presParOf" srcId="{BF74F845-6CD8-41C5-BF56-21DEC991C14C}" destId="{72A23060-E362-4CCA-BD51-5DECD87896E0}" srcOrd="12" destOrd="0" presId="urn:microsoft.com/office/officeart/2009/3/layout/StepUpProcess"/>
    <dgm:cxn modelId="{638EC930-D602-4BD9-AB48-F6902D646F94}" type="presParOf" srcId="{72A23060-E362-4CCA-BD51-5DECD87896E0}" destId="{0E5EE289-1AF1-4A46-B430-21AEAEF4FD19}" srcOrd="0" destOrd="0" presId="urn:microsoft.com/office/officeart/2009/3/layout/StepUpProcess"/>
    <dgm:cxn modelId="{63CD1908-F173-441E-85A6-2FEECE208EA5}" type="presParOf" srcId="{72A23060-E362-4CCA-BD51-5DECD87896E0}" destId="{1CF3DACF-8595-419F-98D9-CBCBC6FF9C6C}" srcOrd="1" destOrd="0" presId="urn:microsoft.com/office/officeart/2009/3/layout/StepUpProcess"/>
    <dgm:cxn modelId="{F617990D-8AED-48E4-ADD2-D90F0A20CE56}" type="presParOf" srcId="{72A23060-E362-4CCA-BD51-5DECD87896E0}" destId="{4637DE89-17B2-49E5-BB63-6CA90DED7343}" srcOrd="2" destOrd="0" presId="urn:microsoft.com/office/officeart/2009/3/layout/StepUpProcess"/>
    <dgm:cxn modelId="{7374BB46-5A9A-43A6-A201-F35276C2C074}" type="presParOf" srcId="{BF74F845-6CD8-41C5-BF56-21DEC991C14C}" destId="{22FD17C9-6D91-48FF-944F-BF931827B764}" srcOrd="13" destOrd="0" presId="urn:microsoft.com/office/officeart/2009/3/layout/StepUpProcess"/>
    <dgm:cxn modelId="{FC134D57-5E96-41FD-9131-1C603230401A}" type="presParOf" srcId="{22FD17C9-6D91-48FF-944F-BF931827B764}" destId="{44D6C8AA-8C70-48AA-8CB3-3CC0D4F250D0}" srcOrd="0" destOrd="0" presId="urn:microsoft.com/office/officeart/2009/3/layout/StepUpProcess"/>
    <dgm:cxn modelId="{8BBF43F2-2E8B-4D5E-8ADB-66C445C506AE}" type="presParOf" srcId="{BF74F845-6CD8-41C5-BF56-21DEC991C14C}" destId="{24BF5D69-9999-4A04-BA0A-764AB365CCB2}" srcOrd="14" destOrd="0" presId="urn:microsoft.com/office/officeart/2009/3/layout/StepUpProcess"/>
    <dgm:cxn modelId="{598D9ACE-24A4-43F4-9904-4C751FAB3999}" type="presParOf" srcId="{24BF5D69-9999-4A04-BA0A-764AB365CCB2}" destId="{AF619268-F250-43D5-8478-53EF0B2FADF9}" srcOrd="0" destOrd="0" presId="urn:microsoft.com/office/officeart/2009/3/layout/StepUpProcess"/>
    <dgm:cxn modelId="{07C3C9BD-C429-493A-BAAF-114BC5E04081}" type="presParOf" srcId="{24BF5D69-9999-4A04-BA0A-764AB365CCB2}" destId="{0E649EBC-D432-428F-839E-AD6238C52D2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3EF2EC-1D57-4474-ABCC-618895DF5DED}" type="doc">
      <dgm:prSet loTypeId="urn:microsoft.com/office/officeart/2009/3/layout/StepUpProcess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F3BEDA59-A989-498E-9EC2-858DA5B040E9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6724014-B1AE-4864-A986-8F70FE94D33F}" type="parTrans" cxnId="{89467F31-4BAB-43EA-94F0-A849DF10842B}">
      <dgm:prSet/>
      <dgm:spPr/>
      <dgm:t>
        <a:bodyPr/>
        <a:lstStyle/>
        <a:p>
          <a:endParaRPr lang="en-MY"/>
        </a:p>
      </dgm:t>
    </dgm:pt>
    <dgm:pt modelId="{FC7E186D-D200-4380-A8CA-5A240FB43B68}" type="sibTrans" cxnId="{89467F31-4BAB-43EA-94F0-A849DF10842B}">
      <dgm:prSet/>
      <dgm:spPr/>
      <dgm:t>
        <a:bodyPr/>
        <a:lstStyle/>
        <a:p>
          <a:endParaRPr lang="en-MY"/>
        </a:p>
      </dgm:t>
    </dgm:pt>
    <dgm:pt modelId="{DCC440AC-BBA7-4D75-81C5-4ABD96F610DF}">
      <dgm:prSet phldrT="[Text]"/>
      <dgm:spPr/>
      <dgm:t>
        <a:bodyPr/>
        <a:lstStyle/>
        <a:p>
          <a:r>
            <a:rPr lang="en-MY"/>
            <a:t>RE</a:t>
          </a:r>
        </a:p>
      </dgm:t>
    </dgm:pt>
    <dgm:pt modelId="{8976AE99-7659-4226-B108-81696E5BEDC2}" type="parTrans" cxnId="{B87D21FE-AFA7-4964-BAF2-6679AB246415}">
      <dgm:prSet/>
      <dgm:spPr/>
      <dgm:t>
        <a:bodyPr/>
        <a:lstStyle/>
        <a:p>
          <a:endParaRPr lang="en-MY"/>
        </a:p>
      </dgm:t>
    </dgm:pt>
    <dgm:pt modelId="{BFFD8333-9D51-465A-9035-A30133F56B07}" type="sibTrans" cxnId="{B87D21FE-AFA7-4964-BAF2-6679AB246415}">
      <dgm:prSet/>
      <dgm:spPr/>
      <dgm:t>
        <a:bodyPr/>
        <a:lstStyle/>
        <a:p>
          <a:endParaRPr lang="en-MY"/>
        </a:p>
      </dgm:t>
    </dgm:pt>
    <dgm:pt modelId="{F49AAB3E-A645-4313-9896-9A46F30B1801}">
      <dgm:prSet phldrT="[Text]"/>
      <dgm:spPr/>
      <dgm:t>
        <a:bodyPr/>
        <a:lstStyle/>
        <a:p>
          <a:r>
            <a:rPr lang="en-MY"/>
            <a:t> </a:t>
          </a:r>
        </a:p>
      </dgm:t>
    </dgm:pt>
    <dgm:pt modelId="{530C52FC-DC70-467D-8573-8B6ED007E09B}" type="parTrans" cxnId="{6373767F-43D1-4DD7-AC4B-1E681CB0D989}">
      <dgm:prSet/>
      <dgm:spPr/>
      <dgm:t>
        <a:bodyPr/>
        <a:lstStyle/>
        <a:p>
          <a:endParaRPr lang="en-MY"/>
        </a:p>
      </dgm:t>
    </dgm:pt>
    <dgm:pt modelId="{C1B588B6-150C-495F-B491-7F6DDB0B9F37}" type="sibTrans" cxnId="{6373767F-43D1-4DD7-AC4B-1E681CB0D989}">
      <dgm:prSet/>
      <dgm:spPr/>
      <dgm:t>
        <a:bodyPr/>
        <a:lstStyle/>
        <a:p>
          <a:endParaRPr lang="en-MY"/>
        </a:p>
      </dgm:t>
    </dgm:pt>
    <dgm:pt modelId="{C3BF3BCD-A108-4F37-A0E9-FBE21E186BF9}">
      <dgm:prSet phldrT="[Text]"/>
      <dgm:spPr/>
      <dgm:t>
        <a:bodyPr/>
        <a:lstStyle/>
        <a:p>
          <a:endParaRPr lang="en-MY"/>
        </a:p>
      </dgm:t>
    </dgm:pt>
    <dgm:pt modelId="{ABCE83E6-C8D9-4380-A658-68F43712058D}" type="parTrans" cxnId="{BA87E570-BFD1-4871-9E24-099CE046A4B8}">
      <dgm:prSet/>
      <dgm:spPr/>
      <dgm:t>
        <a:bodyPr/>
        <a:lstStyle/>
        <a:p>
          <a:endParaRPr lang="en-MY"/>
        </a:p>
      </dgm:t>
    </dgm:pt>
    <dgm:pt modelId="{106B35D1-582C-4B09-8C3C-F253191412ED}" type="sibTrans" cxnId="{BA87E570-BFD1-4871-9E24-099CE046A4B8}">
      <dgm:prSet/>
      <dgm:spPr/>
      <dgm:t>
        <a:bodyPr/>
        <a:lstStyle/>
        <a:p>
          <a:endParaRPr lang="en-MY"/>
        </a:p>
      </dgm:t>
    </dgm:pt>
    <dgm:pt modelId="{1DB26043-1B79-45AE-BA3A-6CD89DB1BE0D}">
      <dgm:prSet phldrT="[Text]"/>
      <dgm:spPr/>
      <dgm:t>
        <a:bodyPr/>
        <a:lstStyle/>
        <a:p>
          <a:r>
            <a:rPr lang="en-MY"/>
            <a:t>SO</a:t>
          </a:r>
        </a:p>
      </dgm:t>
    </dgm:pt>
    <dgm:pt modelId="{5F886AAF-38A8-4F82-B72E-AB13C305DB81}" type="parTrans" cxnId="{AB242C9B-34D4-4163-893B-04CF3241C9BC}">
      <dgm:prSet/>
      <dgm:spPr/>
      <dgm:t>
        <a:bodyPr/>
        <a:lstStyle/>
        <a:p>
          <a:endParaRPr lang="en-MY"/>
        </a:p>
      </dgm:t>
    </dgm:pt>
    <dgm:pt modelId="{B4DCC650-FC9C-4151-83F7-C1396E098B9F}" type="sibTrans" cxnId="{AB242C9B-34D4-4163-893B-04CF3241C9BC}">
      <dgm:prSet/>
      <dgm:spPr/>
      <dgm:t>
        <a:bodyPr/>
        <a:lstStyle/>
        <a:p>
          <a:endParaRPr lang="en-MY"/>
        </a:p>
      </dgm:t>
    </dgm:pt>
    <dgm:pt modelId="{D18AC6ED-4D78-464C-88BD-6E2568040AB6}">
      <dgm:prSet phldrT="[Text]"/>
      <dgm:spPr/>
      <dgm:t>
        <a:bodyPr/>
        <a:lstStyle/>
        <a:p>
          <a:r>
            <a:rPr lang="en-MY"/>
            <a:t>LA</a:t>
          </a:r>
        </a:p>
      </dgm:t>
    </dgm:pt>
    <dgm:pt modelId="{93DEE9B4-C6B7-45F2-A9DD-BD5EEDC6FE0B}" type="parTrans" cxnId="{840765DF-6DD2-4931-81C5-2F567E832CA6}">
      <dgm:prSet/>
      <dgm:spPr/>
      <dgm:t>
        <a:bodyPr/>
        <a:lstStyle/>
        <a:p>
          <a:endParaRPr lang="en-MY"/>
        </a:p>
      </dgm:t>
    </dgm:pt>
    <dgm:pt modelId="{903898A4-4C25-4399-ABD9-EDAADB109C0E}" type="sibTrans" cxnId="{840765DF-6DD2-4931-81C5-2F567E832CA6}">
      <dgm:prSet/>
      <dgm:spPr/>
      <dgm:t>
        <a:bodyPr/>
        <a:lstStyle/>
        <a:p>
          <a:endParaRPr lang="en-MY"/>
        </a:p>
      </dgm:t>
    </dgm:pt>
    <dgm:pt modelId="{B94025FC-E5EB-41F6-80EB-A169CC56CA6E}">
      <dgm:prSet phldrT="[Text]"/>
      <dgm:spPr/>
      <dgm:t>
        <a:bodyPr/>
        <a:lstStyle/>
        <a:p>
          <a:endParaRPr lang="en-MY"/>
        </a:p>
      </dgm:t>
    </dgm:pt>
    <dgm:pt modelId="{D3FC64A2-0E6C-4784-A04A-2DF2D9D95B8A}" type="parTrans" cxnId="{D0C47718-9BB6-4590-8C28-F46519F0F5C0}">
      <dgm:prSet/>
      <dgm:spPr/>
      <dgm:t>
        <a:bodyPr/>
        <a:lstStyle/>
        <a:p>
          <a:endParaRPr lang="en-MY"/>
        </a:p>
      </dgm:t>
    </dgm:pt>
    <dgm:pt modelId="{B9F4A219-3FC9-4E4A-ABD9-7CF76BDBED0B}" type="sibTrans" cxnId="{D0C47718-9BB6-4590-8C28-F46519F0F5C0}">
      <dgm:prSet/>
      <dgm:spPr/>
      <dgm:t>
        <a:bodyPr/>
        <a:lstStyle/>
        <a:p>
          <a:endParaRPr lang="en-MY"/>
        </a:p>
      </dgm:t>
    </dgm:pt>
    <dgm:pt modelId="{53A92B2B-0E12-4B78-BF7D-69C10B7D5685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08CEF6D-A027-4B25-B767-F8E379BDAA5B}" type="parTrans" cxnId="{6B3307C4-A86B-44E4-9CD8-269A916F48F4}">
      <dgm:prSet/>
      <dgm:spPr/>
      <dgm:t>
        <a:bodyPr/>
        <a:lstStyle/>
        <a:p>
          <a:endParaRPr lang="en-MY"/>
        </a:p>
      </dgm:t>
    </dgm:pt>
    <dgm:pt modelId="{C4338D9A-AFDA-497C-9AE9-9703336C3614}" type="sibTrans" cxnId="{6B3307C4-A86B-44E4-9CD8-269A916F48F4}">
      <dgm:prSet/>
      <dgm:spPr/>
      <dgm:t>
        <a:bodyPr/>
        <a:lstStyle/>
        <a:p>
          <a:endParaRPr lang="en-MY"/>
        </a:p>
      </dgm:t>
    </dgm:pt>
    <dgm:pt modelId="{BF74F845-6CD8-41C5-BF56-21DEC991C14C}" type="pres">
      <dgm:prSet presAssocID="{FF3EF2EC-1D57-4474-ABCC-618895DF5DE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MY"/>
        </a:p>
      </dgm:t>
    </dgm:pt>
    <dgm:pt modelId="{7E786351-9111-4D01-BD32-BDC9C31C4F13}" type="pres">
      <dgm:prSet presAssocID="{F3BEDA59-A989-498E-9EC2-858DA5B040E9}" presName="composite" presStyleCnt="0"/>
      <dgm:spPr/>
      <dgm:t>
        <a:bodyPr/>
        <a:lstStyle/>
        <a:p>
          <a:endParaRPr lang="en-MY"/>
        </a:p>
      </dgm:t>
    </dgm:pt>
    <dgm:pt modelId="{76F907BF-86EA-4232-AAAC-E820F474B4BB}" type="pres">
      <dgm:prSet presAssocID="{F3BEDA59-A989-498E-9EC2-858DA5B040E9}" presName="LShape" presStyleLbl="alignNode1" presStyleIdx="0" presStyleCnt="15" custLinFactNeighborX="-109" custLinFactNeighborY="2365"/>
      <dgm:spPr/>
      <dgm:t>
        <a:bodyPr/>
        <a:lstStyle/>
        <a:p>
          <a:endParaRPr lang="en-MY"/>
        </a:p>
      </dgm:t>
    </dgm:pt>
    <dgm:pt modelId="{6DBFCF7F-0874-420F-8A0B-D354BAE1CFB3}" type="pres">
      <dgm:prSet presAssocID="{F3BEDA59-A989-498E-9EC2-858DA5B040E9}" presName="ParentText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D7D2520-6172-48E3-BD27-8DBE5920F73E}" type="pres">
      <dgm:prSet presAssocID="{F3BEDA59-A989-498E-9EC2-858DA5B040E9}" presName="Triangle" presStyleLbl="alignNode1" presStyleIdx="1" presStyleCnt="15"/>
      <dgm:spPr/>
      <dgm:t>
        <a:bodyPr/>
        <a:lstStyle/>
        <a:p>
          <a:endParaRPr lang="en-MY"/>
        </a:p>
      </dgm:t>
    </dgm:pt>
    <dgm:pt modelId="{51C6CEE2-F6E9-4111-993E-47DCB10A37B1}" type="pres">
      <dgm:prSet presAssocID="{FC7E186D-D200-4380-A8CA-5A240FB43B68}" presName="sibTrans" presStyleCnt="0"/>
      <dgm:spPr/>
      <dgm:t>
        <a:bodyPr/>
        <a:lstStyle/>
        <a:p>
          <a:endParaRPr lang="en-MY"/>
        </a:p>
      </dgm:t>
    </dgm:pt>
    <dgm:pt modelId="{C83DC538-44AF-4A23-B836-7D7B769CD8AA}" type="pres">
      <dgm:prSet presAssocID="{FC7E186D-D200-4380-A8CA-5A240FB43B68}" presName="space" presStyleCnt="0"/>
      <dgm:spPr/>
      <dgm:t>
        <a:bodyPr/>
        <a:lstStyle/>
        <a:p>
          <a:endParaRPr lang="en-MY"/>
        </a:p>
      </dgm:t>
    </dgm:pt>
    <dgm:pt modelId="{DDE899CF-5197-45A1-A14D-5A7734437DED}" type="pres">
      <dgm:prSet presAssocID="{DCC440AC-BBA7-4D75-81C5-4ABD96F610DF}" presName="composite" presStyleCnt="0"/>
      <dgm:spPr/>
      <dgm:t>
        <a:bodyPr/>
        <a:lstStyle/>
        <a:p>
          <a:endParaRPr lang="en-MY"/>
        </a:p>
      </dgm:t>
    </dgm:pt>
    <dgm:pt modelId="{0EC686B1-183A-45F2-9C8D-DCB66C04BCD5}" type="pres">
      <dgm:prSet presAssocID="{DCC440AC-BBA7-4D75-81C5-4ABD96F610DF}" presName="LShape" presStyleLbl="alignNode1" presStyleIdx="2" presStyleCnt="15"/>
      <dgm:spPr/>
      <dgm:t>
        <a:bodyPr/>
        <a:lstStyle/>
        <a:p>
          <a:endParaRPr lang="en-MY"/>
        </a:p>
      </dgm:t>
    </dgm:pt>
    <dgm:pt modelId="{0D9C2A4B-C9CC-4CF4-AD4D-FA4E344CD39F}" type="pres">
      <dgm:prSet presAssocID="{DCC440AC-BBA7-4D75-81C5-4ABD96F610DF}" presName="ParentText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981ABA0-22EC-407B-B234-04E942D7FE76}" type="pres">
      <dgm:prSet presAssocID="{DCC440AC-BBA7-4D75-81C5-4ABD96F610DF}" presName="Triangle" presStyleLbl="alignNode1" presStyleIdx="3" presStyleCnt="15"/>
      <dgm:spPr/>
      <dgm:t>
        <a:bodyPr/>
        <a:lstStyle/>
        <a:p>
          <a:endParaRPr lang="en-MY"/>
        </a:p>
      </dgm:t>
    </dgm:pt>
    <dgm:pt modelId="{9BBE7BC0-5CA6-41A6-A006-2227F6B62FBE}" type="pres">
      <dgm:prSet presAssocID="{BFFD8333-9D51-465A-9035-A30133F56B07}" presName="sibTrans" presStyleCnt="0"/>
      <dgm:spPr/>
      <dgm:t>
        <a:bodyPr/>
        <a:lstStyle/>
        <a:p>
          <a:endParaRPr lang="en-MY"/>
        </a:p>
      </dgm:t>
    </dgm:pt>
    <dgm:pt modelId="{02DA15D5-C099-4276-9841-DCFDC4562714}" type="pres">
      <dgm:prSet presAssocID="{BFFD8333-9D51-465A-9035-A30133F56B07}" presName="space" presStyleCnt="0"/>
      <dgm:spPr/>
      <dgm:t>
        <a:bodyPr/>
        <a:lstStyle/>
        <a:p>
          <a:endParaRPr lang="en-MY"/>
        </a:p>
      </dgm:t>
    </dgm:pt>
    <dgm:pt modelId="{EE104032-D173-4413-B1B9-92D7A644E882}" type="pres">
      <dgm:prSet presAssocID="{F49AAB3E-A645-4313-9896-9A46F30B1801}" presName="composite" presStyleCnt="0"/>
      <dgm:spPr/>
      <dgm:t>
        <a:bodyPr/>
        <a:lstStyle/>
        <a:p>
          <a:endParaRPr lang="en-MY"/>
        </a:p>
      </dgm:t>
    </dgm:pt>
    <dgm:pt modelId="{72A27C9C-740D-4249-9923-9E0402BA364F}" type="pres">
      <dgm:prSet presAssocID="{F49AAB3E-A645-4313-9896-9A46F30B1801}" presName="LShape" presStyleLbl="alignNode1" presStyleIdx="4" presStyleCnt="15"/>
      <dgm:spPr/>
      <dgm:t>
        <a:bodyPr/>
        <a:lstStyle/>
        <a:p>
          <a:endParaRPr lang="en-MY"/>
        </a:p>
      </dgm:t>
    </dgm:pt>
    <dgm:pt modelId="{0F303CE5-EEE7-41BD-9AF5-D9C4F11991EE}" type="pres">
      <dgm:prSet presAssocID="{F49AAB3E-A645-4313-9896-9A46F30B1801}" presName="ParentText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47AFF08-83C8-43FA-AF19-ABD83C862EF4}" type="pres">
      <dgm:prSet presAssocID="{F49AAB3E-A645-4313-9896-9A46F30B1801}" presName="Triangle" presStyleLbl="alignNode1" presStyleIdx="5" presStyleCnt="15"/>
      <dgm:spPr/>
      <dgm:t>
        <a:bodyPr/>
        <a:lstStyle/>
        <a:p>
          <a:endParaRPr lang="en-MY"/>
        </a:p>
      </dgm:t>
    </dgm:pt>
    <dgm:pt modelId="{944E60BF-4371-4D24-B130-C8FEB0D932B4}" type="pres">
      <dgm:prSet presAssocID="{C1B588B6-150C-495F-B491-7F6DDB0B9F37}" presName="sibTrans" presStyleCnt="0"/>
      <dgm:spPr/>
      <dgm:t>
        <a:bodyPr/>
        <a:lstStyle/>
        <a:p>
          <a:endParaRPr lang="en-MY"/>
        </a:p>
      </dgm:t>
    </dgm:pt>
    <dgm:pt modelId="{E28D4BEE-E712-41C0-9BC6-DACC13C6EA3C}" type="pres">
      <dgm:prSet presAssocID="{C1B588B6-150C-495F-B491-7F6DDB0B9F37}" presName="space" presStyleCnt="0"/>
      <dgm:spPr/>
      <dgm:t>
        <a:bodyPr/>
        <a:lstStyle/>
        <a:p>
          <a:endParaRPr lang="en-MY"/>
        </a:p>
      </dgm:t>
    </dgm:pt>
    <dgm:pt modelId="{B897DE1F-1C5D-49DF-A67F-AE2F73E71627}" type="pres">
      <dgm:prSet presAssocID="{C3BF3BCD-A108-4F37-A0E9-FBE21E186BF9}" presName="composite" presStyleCnt="0"/>
      <dgm:spPr/>
      <dgm:t>
        <a:bodyPr/>
        <a:lstStyle/>
        <a:p>
          <a:endParaRPr lang="en-MY"/>
        </a:p>
      </dgm:t>
    </dgm:pt>
    <dgm:pt modelId="{B5FCC26C-7C6B-49D7-82B3-DFCB4743EDB1}" type="pres">
      <dgm:prSet presAssocID="{C3BF3BCD-A108-4F37-A0E9-FBE21E186BF9}" presName="LShape" presStyleLbl="alignNode1" presStyleIdx="6" presStyleCnt="15"/>
      <dgm:spPr/>
      <dgm:t>
        <a:bodyPr/>
        <a:lstStyle/>
        <a:p>
          <a:endParaRPr lang="en-MY"/>
        </a:p>
      </dgm:t>
    </dgm:pt>
    <dgm:pt modelId="{AA524DDF-5020-4C0E-B658-04F47261AF10}" type="pres">
      <dgm:prSet presAssocID="{C3BF3BCD-A108-4F37-A0E9-FBE21E186BF9}" presName="ParentText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7690A1C-6457-459C-A3F5-AE4F07EED7BE}" type="pres">
      <dgm:prSet presAssocID="{C3BF3BCD-A108-4F37-A0E9-FBE21E186BF9}" presName="Triangle" presStyleLbl="alignNode1" presStyleIdx="7" presStyleCnt="15"/>
      <dgm:spPr/>
      <dgm:t>
        <a:bodyPr/>
        <a:lstStyle/>
        <a:p>
          <a:endParaRPr lang="en-MY"/>
        </a:p>
      </dgm:t>
    </dgm:pt>
    <dgm:pt modelId="{C5FEBD02-28A7-46A1-8C13-AEAD78E49BE7}" type="pres">
      <dgm:prSet presAssocID="{106B35D1-582C-4B09-8C3C-F253191412ED}" presName="sibTrans" presStyleCnt="0"/>
      <dgm:spPr/>
      <dgm:t>
        <a:bodyPr/>
        <a:lstStyle/>
        <a:p>
          <a:endParaRPr lang="en-MY"/>
        </a:p>
      </dgm:t>
    </dgm:pt>
    <dgm:pt modelId="{C16E0B60-D334-4E87-93A6-A38586CA0166}" type="pres">
      <dgm:prSet presAssocID="{106B35D1-582C-4B09-8C3C-F253191412ED}" presName="space" presStyleCnt="0"/>
      <dgm:spPr/>
      <dgm:t>
        <a:bodyPr/>
        <a:lstStyle/>
        <a:p>
          <a:endParaRPr lang="en-MY"/>
        </a:p>
      </dgm:t>
    </dgm:pt>
    <dgm:pt modelId="{7701B18B-2A02-4E67-93BA-EF684B261A31}" type="pres">
      <dgm:prSet presAssocID="{1DB26043-1B79-45AE-BA3A-6CD89DB1BE0D}" presName="composite" presStyleCnt="0"/>
      <dgm:spPr/>
      <dgm:t>
        <a:bodyPr/>
        <a:lstStyle/>
        <a:p>
          <a:endParaRPr lang="en-MY"/>
        </a:p>
      </dgm:t>
    </dgm:pt>
    <dgm:pt modelId="{8FBC8AC5-D5A4-4772-BB58-C286D5F3B309}" type="pres">
      <dgm:prSet presAssocID="{1DB26043-1B79-45AE-BA3A-6CD89DB1BE0D}" presName="LShape" presStyleLbl="alignNode1" presStyleIdx="8" presStyleCnt="15"/>
      <dgm:spPr/>
      <dgm:t>
        <a:bodyPr/>
        <a:lstStyle/>
        <a:p>
          <a:endParaRPr lang="en-MY"/>
        </a:p>
      </dgm:t>
    </dgm:pt>
    <dgm:pt modelId="{80136F70-192F-4660-BA72-938FB7243DE1}" type="pres">
      <dgm:prSet presAssocID="{1DB26043-1B79-45AE-BA3A-6CD89DB1BE0D}" presName="ParentText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A868493-A30B-4FF9-8718-CA4355F0E730}" type="pres">
      <dgm:prSet presAssocID="{1DB26043-1B79-45AE-BA3A-6CD89DB1BE0D}" presName="Triangle" presStyleLbl="alignNode1" presStyleIdx="9" presStyleCnt="15"/>
      <dgm:spPr/>
      <dgm:t>
        <a:bodyPr/>
        <a:lstStyle/>
        <a:p>
          <a:endParaRPr lang="en-MY"/>
        </a:p>
      </dgm:t>
    </dgm:pt>
    <dgm:pt modelId="{95540A1E-63A2-4094-B976-D00BD6AEA2ED}" type="pres">
      <dgm:prSet presAssocID="{B4DCC650-FC9C-4151-83F7-C1396E098B9F}" presName="sibTrans" presStyleCnt="0"/>
      <dgm:spPr/>
      <dgm:t>
        <a:bodyPr/>
        <a:lstStyle/>
        <a:p>
          <a:endParaRPr lang="en-MY"/>
        </a:p>
      </dgm:t>
    </dgm:pt>
    <dgm:pt modelId="{A8149374-69CF-4B54-86E4-3C1801065715}" type="pres">
      <dgm:prSet presAssocID="{B4DCC650-FC9C-4151-83F7-C1396E098B9F}" presName="space" presStyleCnt="0"/>
      <dgm:spPr/>
      <dgm:t>
        <a:bodyPr/>
        <a:lstStyle/>
        <a:p>
          <a:endParaRPr lang="en-MY"/>
        </a:p>
      </dgm:t>
    </dgm:pt>
    <dgm:pt modelId="{C7F9ADE2-7F28-4944-946F-241EB88AFFB1}" type="pres">
      <dgm:prSet presAssocID="{D18AC6ED-4D78-464C-88BD-6E2568040AB6}" presName="composite" presStyleCnt="0"/>
      <dgm:spPr/>
      <dgm:t>
        <a:bodyPr/>
        <a:lstStyle/>
        <a:p>
          <a:endParaRPr lang="en-MY"/>
        </a:p>
      </dgm:t>
    </dgm:pt>
    <dgm:pt modelId="{E1DE71E0-1C35-4883-B8D5-C85DB79A3DE4}" type="pres">
      <dgm:prSet presAssocID="{D18AC6ED-4D78-464C-88BD-6E2568040AB6}" presName="LShape" presStyleLbl="alignNode1" presStyleIdx="10" presStyleCnt="15"/>
      <dgm:spPr/>
      <dgm:t>
        <a:bodyPr/>
        <a:lstStyle/>
        <a:p>
          <a:endParaRPr lang="en-MY"/>
        </a:p>
      </dgm:t>
    </dgm:pt>
    <dgm:pt modelId="{0C700B36-09CD-4927-8A99-86F7A18E87B0}" type="pres">
      <dgm:prSet presAssocID="{D18AC6ED-4D78-464C-88BD-6E2568040AB6}" presName="ParentText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AC85C95-415C-455E-B8E5-81D8311AA593}" type="pres">
      <dgm:prSet presAssocID="{D18AC6ED-4D78-464C-88BD-6E2568040AB6}" presName="Triangle" presStyleLbl="alignNode1" presStyleIdx="11" presStyleCnt="15"/>
      <dgm:spPr/>
      <dgm:t>
        <a:bodyPr/>
        <a:lstStyle/>
        <a:p>
          <a:endParaRPr lang="en-MY"/>
        </a:p>
      </dgm:t>
    </dgm:pt>
    <dgm:pt modelId="{1A4A30B8-0410-4F6C-8DD7-4A74E45EC1CA}" type="pres">
      <dgm:prSet presAssocID="{903898A4-4C25-4399-ABD9-EDAADB109C0E}" presName="sibTrans" presStyleCnt="0"/>
      <dgm:spPr/>
      <dgm:t>
        <a:bodyPr/>
        <a:lstStyle/>
        <a:p>
          <a:endParaRPr lang="en-MY"/>
        </a:p>
      </dgm:t>
    </dgm:pt>
    <dgm:pt modelId="{39CDF935-3B5F-4AA8-8278-BA0F36FB8086}" type="pres">
      <dgm:prSet presAssocID="{903898A4-4C25-4399-ABD9-EDAADB109C0E}" presName="space" presStyleCnt="0"/>
      <dgm:spPr/>
      <dgm:t>
        <a:bodyPr/>
        <a:lstStyle/>
        <a:p>
          <a:endParaRPr lang="en-MY"/>
        </a:p>
      </dgm:t>
    </dgm:pt>
    <dgm:pt modelId="{72A23060-E362-4CCA-BD51-5DECD87896E0}" type="pres">
      <dgm:prSet presAssocID="{B94025FC-E5EB-41F6-80EB-A169CC56CA6E}" presName="composite" presStyleCnt="0"/>
      <dgm:spPr/>
      <dgm:t>
        <a:bodyPr/>
        <a:lstStyle/>
        <a:p>
          <a:endParaRPr lang="en-MY"/>
        </a:p>
      </dgm:t>
    </dgm:pt>
    <dgm:pt modelId="{0E5EE289-1AF1-4A46-B430-21AEAEF4FD19}" type="pres">
      <dgm:prSet presAssocID="{B94025FC-E5EB-41F6-80EB-A169CC56CA6E}" presName="LShape" presStyleLbl="alignNode1" presStyleIdx="12" presStyleCnt="15"/>
      <dgm:spPr/>
      <dgm:t>
        <a:bodyPr/>
        <a:lstStyle/>
        <a:p>
          <a:endParaRPr lang="en-MY"/>
        </a:p>
      </dgm:t>
    </dgm:pt>
    <dgm:pt modelId="{1CF3DACF-8595-419F-98D9-CBCBC6FF9C6C}" type="pres">
      <dgm:prSet presAssocID="{B94025FC-E5EB-41F6-80EB-A169CC56CA6E}" presName="ParentText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637DE89-17B2-49E5-BB63-6CA90DED7343}" type="pres">
      <dgm:prSet presAssocID="{B94025FC-E5EB-41F6-80EB-A169CC56CA6E}" presName="Triangle" presStyleLbl="alignNode1" presStyleIdx="13" presStyleCnt="15"/>
      <dgm:spPr/>
      <dgm:t>
        <a:bodyPr/>
        <a:lstStyle/>
        <a:p>
          <a:endParaRPr lang="en-MY"/>
        </a:p>
      </dgm:t>
    </dgm:pt>
    <dgm:pt modelId="{22FD17C9-6D91-48FF-944F-BF931827B764}" type="pres">
      <dgm:prSet presAssocID="{B9F4A219-3FC9-4E4A-ABD9-7CF76BDBED0B}" presName="sibTrans" presStyleCnt="0"/>
      <dgm:spPr/>
      <dgm:t>
        <a:bodyPr/>
        <a:lstStyle/>
        <a:p>
          <a:endParaRPr lang="en-MY"/>
        </a:p>
      </dgm:t>
    </dgm:pt>
    <dgm:pt modelId="{44D6C8AA-8C70-48AA-8CB3-3CC0D4F250D0}" type="pres">
      <dgm:prSet presAssocID="{B9F4A219-3FC9-4E4A-ABD9-7CF76BDBED0B}" presName="space" presStyleCnt="0"/>
      <dgm:spPr/>
      <dgm:t>
        <a:bodyPr/>
        <a:lstStyle/>
        <a:p>
          <a:endParaRPr lang="en-MY"/>
        </a:p>
      </dgm:t>
    </dgm:pt>
    <dgm:pt modelId="{24BF5D69-9999-4A04-BA0A-764AB365CCB2}" type="pres">
      <dgm:prSet presAssocID="{53A92B2B-0E12-4B78-BF7D-69C10B7D5685}" presName="composite" presStyleCnt="0"/>
      <dgm:spPr/>
      <dgm:t>
        <a:bodyPr/>
        <a:lstStyle/>
        <a:p>
          <a:endParaRPr lang="en-MY"/>
        </a:p>
      </dgm:t>
    </dgm:pt>
    <dgm:pt modelId="{AF619268-F250-43D5-8478-53EF0B2FADF9}" type="pres">
      <dgm:prSet presAssocID="{53A92B2B-0E12-4B78-BF7D-69C10B7D5685}" presName="LShape" presStyleLbl="alignNode1" presStyleIdx="14" presStyleCnt="15"/>
      <dgm:spPr/>
      <dgm:t>
        <a:bodyPr/>
        <a:lstStyle/>
        <a:p>
          <a:endParaRPr lang="en-MY"/>
        </a:p>
      </dgm:t>
    </dgm:pt>
    <dgm:pt modelId="{0E649EBC-D432-428F-839E-AD6238C52D27}" type="pres">
      <dgm:prSet presAssocID="{53A92B2B-0E12-4B78-BF7D-69C10B7D5685}" presName="ParentText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AB242C9B-34D4-4163-893B-04CF3241C9BC}" srcId="{FF3EF2EC-1D57-4474-ABCC-618895DF5DED}" destId="{1DB26043-1B79-45AE-BA3A-6CD89DB1BE0D}" srcOrd="4" destOrd="0" parTransId="{5F886AAF-38A8-4F82-B72E-AB13C305DB81}" sibTransId="{B4DCC650-FC9C-4151-83F7-C1396E098B9F}"/>
    <dgm:cxn modelId="{68BD8FB3-D8CF-4D48-93D2-58B36E5F8EF3}" type="presOf" srcId="{1DB26043-1B79-45AE-BA3A-6CD89DB1BE0D}" destId="{80136F70-192F-4660-BA72-938FB7243DE1}" srcOrd="0" destOrd="0" presId="urn:microsoft.com/office/officeart/2009/3/layout/StepUpProcess"/>
    <dgm:cxn modelId="{B87D21FE-AFA7-4964-BAF2-6679AB246415}" srcId="{FF3EF2EC-1D57-4474-ABCC-618895DF5DED}" destId="{DCC440AC-BBA7-4D75-81C5-4ABD96F610DF}" srcOrd="1" destOrd="0" parTransId="{8976AE99-7659-4226-B108-81696E5BEDC2}" sibTransId="{BFFD8333-9D51-465A-9035-A30133F56B07}"/>
    <dgm:cxn modelId="{705E480B-F146-44D0-860D-C73948C5D9EF}" type="presOf" srcId="{FF3EF2EC-1D57-4474-ABCC-618895DF5DED}" destId="{BF74F845-6CD8-41C5-BF56-21DEC991C14C}" srcOrd="0" destOrd="0" presId="urn:microsoft.com/office/officeart/2009/3/layout/StepUpProcess"/>
    <dgm:cxn modelId="{DF70EEE3-3176-4DB1-943F-AB8E2AF8FA2F}" type="presOf" srcId="{F49AAB3E-A645-4313-9896-9A46F30B1801}" destId="{0F303CE5-EEE7-41BD-9AF5-D9C4F11991EE}" srcOrd="0" destOrd="0" presId="urn:microsoft.com/office/officeart/2009/3/layout/StepUpProcess"/>
    <dgm:cxn modelId="{9BA63C67-0C95-442C-BBC4-69A2A6593AA9}" type="presOf" srcId="{D18AC6ED-4D78-464C-88BD-6E2568040AB6}" destId="{0C700B36-09CD-4927-8A99-86F7A18E87B0}" srcOrd="0" destOrd="0" presId="urn:microsoft.com/office/officeart/2009/3/layout/StepUpProcess"/>
    <dgm:cxn modelId="{840765DF-6DD2-4931-81C5-2F567E832CA6}" srcId="{FF3EF2EC-1D57-4474-ABCC-618895DF5DED}" destId="{D18AC6ED-4D78-464C-88BD-6E2568040AB6}" srcOrd="5" destOrd="0" parTransId="{93DEE9B4-C6B7-45F2-A9DD-BD5EEDC6FE0B}" sibTransId="{903898A4-4C25-4399-ABD9-EDAADB109C0E}"/>
    <dgm:cxn modelId="{E26B30A1-D31C-4F27-98B3-0B56B4EC70C3}" type="presOf" srcId="{C3BF3BCD-A108-4F37-A0E9-FBE21E186BF9}" destId="{AA524DDF-5020-4C0E-B658-04F47261AF10}" srcOrd="0" destOrd="0" presId="urn:microsoft.com/office/officeart/2009/3/layout/StepUpProcess"/>
    <dgm:cxn modelId="{89467F31-4BAB-43EA-94F0-A849DF10842B}" srcId="{FF3EF2EC-1D57-4474-ABCC-618895DF5DED}" destId="{F3BEDA59-A989-498E-9EC2-858DA5B040E9}" srcOrd="0" destOrd="0" parTransId="{C6724014-B1AE-4864-A986-8F70FE94D33F}" sibTransId="{FC7E186D-D200-4380-A8CA-5A240FB43B68}"/>
    <dgm:cxn modelId="{908751DC-E36C-4DA0-9E6A-10F7F152C7E8}" type="presOf" srcId="{B94025FC-E5EB-41F6-80EB-A169CC56CA6E}" destId="{1CF3DACF-8595-419F-98D9-CBCBC6FF9C6C}" srcOrd="0" destOrd="0" presId="urn:microsoft.com/office/officeart/2009/3/layout/StepUpProcess"/>
    <dgm:cxn modelId="{C878DA02-23F7-4364-8EE8-53B1FD5385A0}" type="presOf" srcId="{53A92B2B-0E12-4B78-BF7D-69C10B7D5685}" destId="{0E649EBC-D432-428F-839E-AD6238C52D27}" srcOrd="0" destOrd="0" presId="urn:microsoft.com/office/officeart/2009/3/layout/StepUpProcess"/>
    <dgm:cxn modelId="{35006E2C-2F70-4FB3-A3F9-9A5932B88EF2}" type="presOf" srcId="{F3BEDA59-A989-498E-9EC2-858DA5B040E9}" destId="{6DBFCF7F-0874-420F-8A0B-D354BAE1CFB3}" srcOrd="0" destOrd="0" presId="urn:microsoft.com/office/officeart/2009/3/layout/StepUpProcess"/>
    <dgm:cxn modelId="{6B3307C4-A86B-44E4-9CD8-269A916F48F4}" srcId="{FF3EF2EC-1D57-4474-ABCC-618895DF5DED}" destId="{53A92B2B-0E12-4B78-BF7D-69C10B7D5685}" srcOrd="7" destOrd="0" parTransId="{C08CEF6D-A027-4B25-B767-F8E379BDAA5B}" sibTransId="{C4338D9A-AFDA-497C-9AE9-9703336C3614}"/>
    <dgm:cxn modelId="{D0C47718-9BB6-4590-8C28-F46519F0F5C0}" srcId="{FF3EF2EC-1D57-4474-ABCC-618895DF5DED}" destId="{B94025FC-E5EB-41F6-80EB-A169CC56CA6E}" srcOrd="6" destOrd="0" parTransId="{D3FC64A2-0E6C-4784-A04A-2DF2D9D95B8A}" sibTransId="{B9F4A219-3FC9-4E4A-ABD9-7CF76BDBED0B}"/>
    <dgm:cxn modelId="{5A1D01B0-89BA-403D-8EB3-4726B3C5B51B}" type="presOf" srcId="{DCC440AC-BBA7-4D75-81C5-4ABD96F610DF}" destId="{0D9C2A4B-C9CC-4CF4-AD4D-FA4E344CD39F}" srcOrd="0" destOrd="0" presId="urn:microsoft.com/office/officeart/2009/3/layout/StepUpProcess"/>
    <dgm:cxn modelId="{BA87E570-BFD1-4871-9E24-099CE046A4B8}" srcId="{FF3EF2EC-1D57-4474-ABCC-618895DF5DED}" destId="{C3BF3BCD-A108-4F37-A0E9-FBE21E186BF9}" srcOrd="3" destOrd="0" parTransId="{ABCE83E6-C8D9-4380-A658-68F43712058D}" sibTransId="{106B35D1-582C-4B09-8C3C-F253191412ED}"/>
    <dgm:cxn modelId="{6373767F-43D1-4DD7-AC4B-1E681CB0D989}" srcId="{FF3EF2EC-1D57-4474-ABCC-618895DF5DED}" destId="{F49AAB3E-A645-4313-9896-9A46F30B1801}" srcOrd="2" destOrd="0" parTransId="{530C52FC-DC70-467D-8573-8B6ED007E09B}" sibTransId="{C1B588B6-150C-495F-B491-7F6DDB0B9F37}"/>
    <dgm:cxn modelId="{42B5E6C1-3A3F-4313-BA87-85294C6584A6}" type="presParOf" srcId="{BF74F845-6CD8-41C5-BF56-21DEC991C14C}" destId="{7E786351-9111-4D01-BD32-BDC9C31C4F13}" srcOrd="0" destOrd="0" presId="urn:microsoft.com/office/officeart/2009/3/layout/StepUpProcess"/>
    <dgm:cxn modelId="{00E06721-A3A4-4DD5-B533-259722237180}" type="presParOf" srcId="{7E786351-9111-4D01-BD32-BDC9C31C4F13}" destId="{76F907BF-86EA-4232-AAAC-E820F474B4BB}" srcOrd="0" destOrd="0" presId="urn:microsoft.com/office/officeart/2009/3/layout/StepUpProcess"/>
    <dgm:cxn modelId="{F2A358E0-90FC-487E-82EF-D8D3B9246141}" type="presParOf" srcId="{7E786351-9111-4D01-BD32-BDC9C31C4F13}" destId="{6DBFCF7F-0874-420F-8A0B-D354BAE1CFB3}" srcOrd="1" destOrd="0" presId="urn:microsoft.com/office/officeart/2009/3/layout/StepUpProcess"/>
    <dgm:cxn modelId="{7A050969-8944-4132-B3AD-F6558FC24962}" type="presParOf" srcId="{7E786351-9111-4D01-BD32-BDC9C31C4F13}" destId="{8D7D2520-6172-48E3-BD27-8DBE5920F73E}" srcOrd="2" destOrd="0" presId="urn:microsoft.com/office/officeart/2009/3/layout/StepUpProcess"/>
    <dgm:cxn modelId="{18BB008C-65AE-4DBA-85EB-5E478667D841}" type="presParOf" srcId="{BF74F845-6CD8-41C5-BF56-21DEC991C14C}" destId="{51C6CEE2-F6E9-4111-993E-47DCB10A37B1}" srcOrd="1" destOrd="0" presId="urn:microsoft.com/office/officeart/2009/3/layout/StepUpProcess"/>
    <dgm:cxn modelId="{2A5C6FAD-D5E0-4D3C-BF55-9BC5E68A8B71}" type="presParOf" srcId="{51C6CEE2-F6E9-4111-993E-47DCB10A37B1}" destId="{C83DC538-44AF-4A23-B836-7D7B769CD8AA}" srcOrd="0" destOrd="0" presId="urn:microsoft.com/office/officeart/2009/3/layout/StepUpProcess"/>
    <dgm:cxn modelId="{79664842-E5CA-4249-A7D4-5BB8AF830A6B}" type="presParOf" srcId="{BF74F845-6CD8-41C5-BF56-21DEC991C14C}" destId="{DDE899CF-5197-45A1-A14D-5A7734437DED}" srcOrd="2" destOrd="0" presId="urn:microsoft.com/office/officeart/2009/3/layout/StepUpProcess"/>
    <dgm:cxn modelId="{7CD5D5F2-68D5-42D7-A213-8DF6D18871EC}" type="presParOf" srcId="{DDE899CF-5197-45A1-A14D-5A7734437DED}" destId="{0EC686B1-183A-45F2-9C8D-DCB66C04BCD5}" srcOrd="0" destOrd="0" presId="urn:microsoft.com/office/officeart/2009/3/layout/StepUpProcess"/>
    <dgm:cxn modelId="{CAD94B9D-0DB6-4E1A-A31B-263335D3A7DE}" type="presParOf" srcId="{DDE899CF-5197-45A1-A14D-5A7734437DED}" destId="{0D9C2A4B-C9CC-4CF4-AD4D-FA4E344CD39F}" srcOrd="1" destOrd="0" presId="urn:microsoft.com/office/officeart/2009/3/layout/StepUpProcess"/>
    <dgm:cxn modelId="{17AE9FAF-5993-48C9-A846-67272A90CCA4}" type="presParOf" srcId="{DDE899CF-5197-45A1-A14D-5A7734437DED}" destId="{2981ABA0-22EC-407B-B234-04E942D7FE76}" srcOrd="2" destOrd="0" presId="urn:microsoft.com/office/officeart/2009/3/layout/StepUpProcess"/>
    <dgm:cxn modelId="{F786C972-B218-4A5D-BFB9-824D1A08DA3A}" type="presParOf" srcId="{BF74F845-6CD8-41C5-BF56-21DEC991C14C}" destId="{9BBE7BC0-5CA6-41A6-A006-2227F6B62FBE}" srcOrd="3" destOrd="0" presId="urn:microsoft.com/office/officeart/2009/3/layout/StepUpProcess"/>
    <dgm:cxn modelId="{3AD9347D-C158-4282-B892-E387482DCD0B}" type="presParOf" srcId="{9BBE7BC0-5CA6-41A6-A006-2227F6B62FBE}" destId="{02DA15D5-C099-4276-9841-DCFDC4562714}" srcOrd="0" destOrd="0" presId="urn:microsoft.com/office/officeart/2009/3/layout/StepUpProcess"/>
    <dgm:cxn modelId="{FDD30D27-836F-430E-BF9C-46D943293DF7}" type="presParOf" srcId="{BF74F845-6CD8-41C5-BF56-21DEC991C14C}" destId="{EE104032-D173-4413-B1B9-92D7A644E882}" srcOrd="4" destOrd="0" presId="urn:microsoft.com/office/officeart/2009/3/layout/StepUpProcess"/>
    <dgm:cxn modelId="{86FE1622-F193-48F9-9133-F63AF3EB4336}" type="presParOf" srcId="{EE104032-D173-4413-B1B9-92D7A644E882}" destId="{72A27C9C-740D-4249-9923-9E0402BA364F}" srcOrd="0" destOrd="0" presId="urn:microsoft.com/office/officeart/2009/3/layout/StepUpProcess"/>
    <dgm:cxn modelId="{B1CDC12A-1E6F-44FC-8322-B1BF4246AF91}" type="presParOf" srcId="{EE104032-D173-4413-B1B9-92D7A644E882}" destId="{0F303CE5-EEE7-41BD-9AF5-D9C4F11991EE}" srcOrd="1" destOrd="0" presId="urn:microsoft.com/office/officeart/2009/3/layout/StepUpProcess"/>
    <dgm:cxn modelId="{F961E49F-FB33-4F71-B872-8EA1F0177F01}" type="presParOf" srcId="{EE104032-D173-4413-B1B9-92D7A644E882}" destId="{847AFF08-83C8-43FA-AF19-ABD83C862EF4}" srcOrd="2" destOrd="0" presId="urn:microsoft.com/office/officeart/2009/3/layout/StepUpProcess"/>
    <dgm:cxn modelId="{E59E1DFF-90CC-4C9E-97C1-07E80791C35D}" type="presParOf" srcId="{BF74F845-6CD8-41C5-BF56-21DEC991C14C}" destId="{944E60BF-4371-4D24-B130-C8FEB0D932B4}" srcOrd="5" destOrd="0" presId="urn:microsoft.com/office/officeart/2009/3/layout/StepUpProcess"/>
    <dgm:cxn modelId="{A8D53689-5407-44E3-A143-54FC3771A0A7}" type="presParOf" srcId="{944E60BF-4371-4D24-B130-C8FEB0D932B4}" destId="{E28D4BEE-E712-41C0-9BC6-DACC13C6EA3C}" srcOrd="0" destOrd="0" presId="urn:microsoft.com/office/officeart/2009/3/layout/StepUpProcess"/>
    <dgm:cxn modelId="{AE3EE11C-AAD4-456D-901B-2EFFDCD1616D}" type="presParOf" srcId="{BF74F845-6CD8-41C5-BF56-21DEC991C14C}" destId="{B897DE1F-1C5D-49DF-A67F-AE2F73E71627}" srcOrd="6" destOrd="0" presId="urn:microsoft.com/office/officeart/2009/3/layout/StepUpProcess"/>
    <dgm:cxn modelId="{69F1C198-8D8B-44F8-BD49-23B4E7820B1B}" type="presParOf" srcId="{B897DE1F-1C5D-49DF-A67F-AE2F73E71627}" destId="{B5FCC26C-7C6B-49D7-82B3-DFCB4743EDB1}" srcOrd="0" destOrd="0" presId="urn:microsoft.com/office/officeart/2009/3/layout/StepUpProcess"/>
    <dgm:cxn modelId="{B57EC2F7-1D25-4C2F-B0B4-A303223078F5}" type="presParOf" srcId="{B897DE1F-1C5D-49DF-A67F-AE2F73E71627}" destId="{AA524DDF-5020-4C0E-B658-04F47261AF10}" srcOrd="1" destOrd="0" presId="urn:microsoft.com/office/officeart/2009/3/layout/StepUpProcess"/>
    <dgm:cxn modelId="{6C167B82-01B9-486B-B17B-C5FAA764F459}" type="presParOf" srcId="{B897DE1F-1C5D-49DF-A67F-AE2F73E71627}" destId="{27690A1C-6457-459C-A3F5-AE4F07EED7BE}" srcOrd="2" destOrd="0" presId="urn:microsoft.com/office/officeart/2009/3/layout/StepUpProcess"/>
    <dgm:cxn modelId="{EF3AA209-B5E8-4038-B07D-BD650413F745}" type="presParOf" srcId="{BF74F845-6CD8-41C5-BF56-21DEC991C14C}" destId="{C5FEBD02-28A7-46A1-8C13-AEAD78E49BE7}" srcOrd="7" destOrd="0" presId="urn:microsoft.com/office/officeart/2009/3/layout/StepUpProcess"/>
    <dgm:cxn modelId="{31EE14B7-53B6-4E89-8C3E-115FECBEFD94}" type="presParOf" srcId="{C5FEBD02-28A7-46A1-8C13-AEAD78E49BE7}" destId="{C16E0B60-D334-4E87-93A6-A38586CA0166}" srcOrd="0" destOrd="0" presId="urn:microsoft.com/office/officeart/2009/3/layout/StepUpProcess"/>
    <dgm:cxn modelId="{043660F4-24F3-47AA-8AE2-A297C1E4E9C8}" type="presParOf" srcId="{BF74F845-6CD8-41C5-BF56-21DEC991C14C}" destId="{7701B18B-2A02-4E67-93BA-EF684B261A31}" srcOrd="8" destOrd="0" presId="urn:microsoft.com/office/officeart/2009/3/layout/StepUpProcess"/>
    <dgm:cxn modelId="{4DDA3CC0-DA58-47A3-B9D9-3C55FA9C29FF}" type="presParOf" srcId="{7701B18B-2A02-4E67-93BA-EF684B261A31}" destId="{8FBC8AC5-D5A4-4772-BB58-C286D5F3B309}" srcOrd="0" destOrd="0" presId="urn:microsoft.com/office/officeart/2009/3/layout/StepUpProcess"/>
    <dgm:cxn modelId="{DEADEBA5-62FB-43B4-843C-6EFB77C3A059}" type="presParOf" srcId="{7701B18B-2A02-4E67-93BA-EF684B261A31}" destId="{80136F70-192F-4660-BA72-938FB7243DE1}" srcOrd="1" destOrd="0" presId="urn:microsoft.com/office/officeart/2009/3/layout/StepUpProcess"/>
    <dgm:cxn modelId="{6ECF71B8-A066-4678-AB69-C52A1F7D523C}" type="presParOf" srcId="{7701B18B-2A02-4E67-93BA-EF684B261A31}" destId="{4A868493-A30B-4FF9-8718-CA4355F0E730}" srcOrd="2" destOrd="0" presId="urn:microsoft.com/office/officeart/2009/3/layout/StepUpProcess"/>
    <dgm:cxn modelId="{13B12DAC-7855-40F7-9B31-E0F0FAFFE92E}" type="presParOf" srcId="{BF74F845-6CD8-41C5-BF56-21DEC991C14C}" destId="{95540A1E-63A2-4094-B976-D00BD6AEA2ED}" srcOrd="9" destOrd="0" presId="urn:microsoft.com/office/officeart/2009/3/layout/StepUpProcess"/>
    <dgm:cxn modelId="{0DCB8B6B-8320-403D-BE8C-819F5BEEB519}" type="presParOf" srcId="{95540A1E-63A2-4094-B976-D00BD6AEA2ED}" destId="{A8149374-69CF-4B54-86E4-3C1801065715}" srcOrd="0" destOrd="0" presId="urn:microsoft.com/office/officeart/2009/3/layout/StepUpProcess"/>
    <dgm:cxn modelId="{E7E6A678-F4BC-4AFA-90D2-BE5703749F2C}" type="presParOf" srcId="{BF74F845-6CD8-41C5-BF56-21DEC991C14C}" destId="{C7F9ADE2-7F28-4944-946F-241EB88AFFB1}" srcOrd="10" destOrd="0" presId="urn:microsoft.com/office/officeart/2009/3/layout/StepUpProcess"/>
    <dgm:cxn modelId="{032385BF-B909-4D46-84FF-06CD1CF2A2A6}" type="presParOf" srcId="{C7F9ADE2-7F28-4944-946F-241EB88AFFB1}" destId="{E1DE71E0-1C35-4883-B8D5-C85DB79A3DE4}" srcOrd="0" destOrd="0" presId="urn:microsoft.com/office/officeart/2009/3/layout/StepUpProcess"/>
    <dgm:cxn modelId="{BC83E3FB-383D-4735-84CC-79C8122B8273}" type="presParOf" srcId="{C7F9ADE2-7F28-4944-946F-241EB88AFFB1}" destId="{0C700B36-09CD-4927-8A99-86F7A18E87B0}" srcOrd="1" destOrd="0" presId="urn:microsoft.com/office/officeart/2009/3/layout/StepUpProcess"/>
    <dgm:cxn modelId="{CAABFBE9-B05D-4A90-BC47-3CC1E5B836EC}" type="presParOf" srcId="{C7F9ADE2-7F28-4944-946F-241EB88AFFB1}" destId="{CAC85C95-415C-455E-B8E5-81D8311AA593}" srcOrd="2" destOrd="0" presId="urn:microsoft.com/office/officeart/2009/3/layout/StepUpProcess"/>
    <dgm:cxn modelId="{9EA667DF-E8A8-4449-8C1A-52AC25375CC0}" type="presParOf" srcId="{BF74F845-6CD8-41C5-BF56-21DEC991C14C}" destId="{1A4A30B8-0410-4F6C-8DD7-4A74E45EC1CA}" srcOrd="11" destOrd="0" presId="urn:microsoft.com/office/officeart/2009/3/layout/StepUpProcess"/>
    <dgm:cxn modelId="{C741E549-9B99-4EAC-952D-93CA096E3C35}" type="presParOf" srcId="{1A4A30B8-0410-4F6C-8DD7-4A74E45EC1CA}" destId="{39CDF935-3B5F-4AA8-8278-BA0F36FB8086}" srcOrd="0" destOrd="0" presId="urn:microsoft.com/office/officeart/2009/3/layout/StepUpProcess"/>
    <dgm:cxn modelId="{C14A41F3-5C73-495E-97DF-21E11F1D328A}" type="presParOf" srcId="{BF74F845-6CD8-41C5-BF56-21DEC991C14C}" destId="{72A23060-E362-4CCA-BD51-5DECD87896E0}" srcOrd="12" destOrd="0" presId="urn:microsoft.com/office/officeart/2009/3/layout/StepUpProcess"/>
    <dgm:cxn modelId="{E6C9B90E-EC6D-4AB1-AC86-92E1A426358D}" type="presParOf" srcId="{72A23060-E362-4CCA-BD51-5DECD87896E0}" destId="{0E5EE289-1AF1-4A46-B430-21AEAEF4FD19}" srcOrd="0" destOrd="0" presId="urn:microsoft.com/office/officeart/2009/3/layout/StepUpProcess"/>
    <dgm:cxn modelId="{90E8BE69-72BD-40F8-AF05-49D153E993EC}" type="presParOf" srcId="{72A23060-E362-4CCA-BD51-5DECD87896E0}" destId="{1CF3DACF-8595-419F-98D9-CBCBC6FF9C6C}" srcOrd="1" destOrd="0" presId="urn:microsoft.com/office/officeart/2009/3/layout/StepUpProcess"/>
    <dgm:cxn modelId="{AEA719B7-DB2C-425B-8E62-CEA677A329EC}" type="presParOf" srcId="{72A23060-E362-4CCA-BD51-5DECD87896E0}" destId="{4637DE89-17B2-49E5-BB63-6CA90DED7343}" srcOrd="2" destOrd="0" presId="urn:microsoft.com/office/officeart/2009/3/layout/StepUpProcess"/>
    <dgm:cxn modelId="{E14B120D-0EBB-460C-8F7A-10B30CB04854}" type="presParOf" srcId="{BF74F845-6CD8-41C5-BF56-21DEC991C14C}" destId="{22FD17C9-6D91-48FF-944F-BF931827B764}" srcOrd="13" destOrd="0" presId="urn:microsoft.com/office/officeart/2009/3/layout/StepUpProcess"/>
    <dgm:cxn modelId="{E4003B5D-300D-4E47-9004-0D70FF793631}" type="presParOf" srcId="{22FD17C9-6D91-48FF-944F-BF931827B764}" destId="{44D6C8AA-8C70-48AA-8CB3-3CC0D4F250D0}" srcOrd="0" destOrd="0" presId="urn:microsoft.com/office/officeart/2009/3/layout/StepUpProcess"/>
    <dgm:cxn modelId="{BFC02F97-3F1D-4809-A179-062C386BA2B0}" type="presParOf" srcId="{BF74F845-6CD8-41C5-BF56-21DEC991C14C}" destId="{24BF5D69-9999-4A04-BA0A-764AB365CCB2}" srcOrd="14" destOrd="0" presId="urn:microsoft.com/office/officeart/2009/3/layout/StepUpProcess"/>
    <dgm:cxn modelId="{C5ECC402-3979-4C9B-AD90-98E1B5B17535}" type="presParOf" srcId="{24BF5D69-9999-4A04-BA0A-764AB365CCB2}" destId="{AF619268-F250-43D5-8478-53EF0B2FADF9}" srcOrd="0" destOrd="0" presId="urn:microsoft.com/office/officeart/2009/3/layout/StepUpProcess"/>
    <dgm:cxn modelId="{8343EF24-572D-41ED-8192-9594F1F7AE7E}" type="presParOf" srcId="{24BF5D69-9999-4A04-BA0A-764AB365CCB2}" destId="{0E649EBC-D432-428F-839E-AD6238C52D2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3EF2EC-1D57-4474-ABCC-618895DF5DED}" type="doc">
      <dgm:prSet loTypeId="urn:microsoft.com/office/officeart/2009/3/layout/StepUpProcess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F3BEDA59-A989-498E-9EC2-858DA5B040E9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6724014-B1AE-4864-A986-8F70FE94D33F}" type="parTrans" cxnId="{89467F31-4BAB-43EA-94F0-A849DF10842B}">
      <dgm:prSet/>
      <dgm:spPr/>
      <dgm:t>
        <a:bodyPr/>
        <a:lstStyle/>
        <a:p>
          <a:endParaRPr lang="en-MY"/>
        </a:p>
      </dgm:t>
    </dgm:pt>
    <dgm:pt modelId="{FC7E186D-D200-4380-A8CA-5A240FB43B68}" type="sibTrans" cxnId="{89467F31-4BAB-43EA-94F0-A849DF10842B}">
      <dgm:prSet/>
      <dgm:spPr/>
      <dgm:t>
        <a:bodyPr/>
        <a:lstStyle/>
        <a:p>
          <a:endParaRPr lang="en-MY"/>
        </a:p>
      </dgm:t>
    </dgm:pt>
    <dgm:pt modelId="{DCC440AC-BBA7-4D75-81C5-4ABD96F610DF}">
      <dgm:prSet phldrT="[Text]"/>
      <dgm:spPr/>
      <dgm:t>
        <a:bodyPr/>
        <a:lstStyle/>
        <a:p>
          <a:r>
            <a:rPr lang="en-MY"/>
            <a:t>RE</a:t>
          </a:r>
        </a:p>
      </dgm:t>
    </dgm:pt>
    <dgm:pt modelId="{8976AE99-7659-4226-B108-81696E5BEDC2}" type="parTrans" cxnId="{B87D21FE-AFA7-4964-BAF2-6679AB246415}">
      <dgm:prSet/>
      <dgm:spPr/>
      <dgm:t>
        <a:bodyPr/>
        <a:lstStyle/>
        <a:p>
          <a:endParaRPr lang="en-MY"/>
        </a:p>
      </dgm:t>
    </dgm:pt>
    <dgm:pt modelId="{BFFD8333-9D51-465A-9035-A30133F56B07}" type="sibTrans" cxnId="{B87D21FE-AFA7-4964-BAF2-6679AB246415}">
      <dgm:prSet/>
      <dgm:spPr/>
      <dgm:t>
        <a:bodyPr/>
        <a:lstStyle/>
        <a:p>
          <a:endParaRPr lang="en-MY"/>
        </a:p>
      </dgm:t>
    </dgm:pt>
    <dgm:pt modelId="{F49AAB3E-A645-4313-9896-9A46F30B1801}">
      <dgm:prSet phldrT="[Text]"/>
      <dgm:spPr/>
      <dgm:t>
        <a:bodyPr/>
        <a:lstStyle/>
        <a:p>
          <a:r>
            <a:rPr lang="en-MY"/>
            <a:t> </a:t>
          </a:r>
        </a:p>
      </dgm:t>
    </dgm:pt>
    <dgm:pt modelId="{530C52FC-DC70-467D-8573-8B6ED007E09B}" type="parTrans" cxnId="{6373767F-43D1-4DD7-AC4B-1E681CB0D989}">
      <dgm:prSet/>
      <dgm:spPr/>
      <dgm:t>
        <a:bodyPr/>
        <a:lstStyle/>
        <a:p>
          <a:endParaRPr lang="en-MY"/>
        </a:p>
      </dgm:t>
    </dgm:pt>
    <dgm:pt modelId="{C1B588B6-150C-495F-B491-7F6DDB0B9F37}" type="sibTrans" cxnId="{6373767F-43D1-4DD7-AC4B-1E681CB0D989}">
      <dgm:prSet/>
      <dgm:spPr/>
      <dgm:t>
        <a:bodyPr/>
        <a:lstStyle/>
        <a:p>
          <a:endParaRPr lang="en-MY"/>
        </a:p>
      </dgm:t>
    </dgm:pt>
    <dgm:pt modelId="{C3BF3BCD-A108-4F37-A0E9-FBE21E186BF9}">
      <dgm:prSet phldrT="[Text]"/>
      <dgm:spPr/>
      <dgm:t>
        <a:bodyPr/>
        <a:lstStyle/>
        <a:p>
          <a:endParaRPr lang="en-MY"/>
        </a:p>
      </dgm:t>
    </dgm:pt>
    <dgm:pt modelId="{ABCE83E6-C8D9-4380-A658-68F43712058D}" type="parTrans" cxnId="{BA87E570-BFD1-4871-9E24-099CE046A4B8}">
      <dgm:prSet/>
      <dgm:spPr/>
      <dgm:t>
        <a:bodyPr/>
        <a:lstStyle/>
        <a:p>
          <a:endParaRPr lang="en-MY"/>
        </a:p>
      </dgm:t>
    </dgm:pt>
    <dgm:pt modelId="{106B35D1-582C-4B09-8C3C-F253191412ED}" type="sibTrans" cxnId="{BA87E570-BFD1-4871-9E24-099CE046A4B8}">
      <dgm:prSet/>
      <dgm:spPr/>
      <dgm:t>
        <a:bodyPr/>
        <a:lstStyle/>
        <a:p>
          <a:endParaRPr lang="en-MY"/>
        </a:p>
      </dgm:t>
    </dgm:pt>
    <dgm:pt modelId="{1DB26043-1B79-45AE-BA3A-6CD89DB1BE0D}">
      <dgm:prSet phldrT="[Text]"/>
      <dgm:spPr/>
      <dgm:t>
        <a:bodyPr/>
        <a:lstStyle/>
        <a:p>
          <a:r>
            <a:rPr lang="en-MY"/>
            <a:t>SO</a:t>
          </a:r>
        </a:p>
      </dgm:t>
    </dgm:pt>
    <dgm:pt modelId="{5F886AAF-38A8-4F82-B72E-AB13C305DB81}" type="parTrans" cxnId="{AB242C9B-34D4-4163-893B-04CF3241C9BC}">
      <dgm:prSet/>
      <dgm:spPr/>
      <dgm:t>
        <a:bodyPr/>
        <a:lstStyle/>
        <a:p>
          <a:endParaRPr lang="en-MY"/>
        </a:p>
      </dgm:t>
    </dgm:pt>
    <dgm:pt modelId="{B4DCC650-FC9C-4151-83F7-C1396E098B9F}" type="sibTrans" cxnId="{AB242C9B-34D4-4163-893B-04CF3241C9BC}">
      <dgm:prSet/>
      <dgm:spPr/>
      <dgm:t>
        <a:bodyPr/>
        <a:lstStyle/>
        <a:p>
          <a:endParaRPr lang="en-MY"/>
        </a:p>
      </dgm:t>
    </dgm:pt>
    <dgm:pt modelId="{D18AC6ED-4D78-464C-88BD-6E2568040AB6}">
      <dgm:prSet phldrT="[Text]"/>
      <dgm:spPr/>
      <dgm:t>
        <a:bodyPr/>
        <a:lstStyle/>
        <a:p>
          <a:r>
            <a:rPr lang="en-MY"/>
            <a:t>LA</a:t>
          </a:r>
        </a:p>
      </dgm:t>
    </dgm:pt>
    <dgm:pt modelId="{93DEE9B4-C6B7-45F2-A9DD-BD5EEDC6FE0B}" type="parTrans" cxnId="{840765DF-6DD2-4931-81C5-2F567E832CA6}">
      <dgm:prSet/>
      <dgm:spPr/>
      <dgm:t>
        <a:bodyPr/>
        <a:lstStyle/>
        <a:p>
          <a:endParaRPr lang="en-MY"/>
        </a:p>
      </dgm:t>
    </dgm:pt>
    <dgm:pt modelId="{903898A4-4C25-4399-ABD9-EDAADB109C0E}" type="sibTrans" cxnId="{840765DF-6DD2-4931-81C5-2F567E832CA6}">
      <dgm:prSet/>
      <dgm:spPr/>
      <dgm:t>
        <a:bodyPr/>
        <a:lstStyle/>
        <a:p>
          <a:endParaRPr lang="en-MY"/>
        </a:p>
      </dgm:t>
    </dgm:pt>
    <dgm:pt modelId="{B94025FC-E5EB-41F6-80EB-A169CC56CA6E}">
      <dgm:prSet phldrT="[Text]"/>
      <dgm:spPr/>
      <dgm:t>
        <a:bodyPr/>
        <a:lstStyle/>
        <a:p>
          <a:endParaRPr lang="en-MY"/>
        </a:p>
      </dgm:t>
    </dgm:pt>
    <dgm:pt modelId="{D3FC64A2-0E6C-4784-A04A-2DF2D9D95B8A}" type="parTrans" cxnId="{D0C47718-9BB6-4590-8C28-F46519F0F5C0}">
      <dgm:prSet/>
      <dgm:spPr/>
      <dgm:t>
        <a:bodyPr/>
        <a:lstStyle/>
        <a:p>
          <a:endParaRPr lang="en-MY"/>
        </a:p>
      </dgm:t>
    </dgm:pt>
    <dgm:pt modelId="{B9F4A219-3FC9-4E4A-ABD9-7CF76BDBED0B}" type="sibTrans" cxnId="{D0C47718-9BB6-4590-8C28-F46519F0F5C0}">
      <dgm:prSet/>
      <dgm:spPr/>
      <dgm:t>
        <a:bodyPr/>
        <a:lstStyle/>
        <a:p>
          <a:endParaRPr lang="en-MY"/>
        </a:p>
      </dgm:t>
    </dgm:pt>
    <dgm:pt modelId="{53A92B2B-0E12-4B78-BF7D-69C10B7D5685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08CEF6D-A027-4B25-B767-F8E379BDAA5B}" type="parTrans" cxnId="{6B3307C4-A86B-44E4-9CD8-269A916F48F4}">
      <dgm:prSet/>
      <dgm:spPr/>
      <dgm:t>
        <a:bodyPr/>
        <a:lstStyle/>
        <a:p>
          <a:endParaRPr lang="en-MY"/>
        </a:p>
      </dgm:t>
    </dgm:pt>
    <dgm:pt modelId="{C4338D9A-AFDA-497C-9AE9-9703336C3614}" type="sibTrans" cxnId="{6B3307C4-A86B-44E4-9CD8-269A916F48F4}">
      <dgm:prSet/>
      <dgm:spPr/>
      <dgm:t>
        <a:bodyPr/>
        <a:lstStyle/>
        <a:p>
          <a:endParaRPr lang="en-MY"/>
        </a:p>
      </dgm:t>
    </dgm:pt>
    <dgm:pt modelId="{BF74F845-6CD8-41C5-BF56-21DEC991C14C}" type="pres">
      <dgm:prSet presAssocID="{FF3EF2EC-1D57-4474-ABCC-618895DF5DE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MY"/>
        </a:p>
      </dgm:t>
    </dgm:pt>
    <dgm:pt modelId="{7E786351-9111-4D01-BD32-BDC9C31C4F13}" type="pres">
      <dgm:prSet presAssocID="{F3BEDA59-A989-498E-9EC2-858DA5B040E9}" presName="composite" presStyleCnt="0"/>
      <dgm:spPr/>
      <dgm:t>
        <a:bodyPr/>
        <a:lstStyle/>
        <a:p>
          <a:endParaRPr lang="en-MY"/>
        </a:p>
      </dgm:t>
    </dgm:pt>
    <dgm:pt modelId="{76F907BF-86EA-4232-AAAC-E820F474B4BB}" type="pres">
      <dgm:prSet presAssocID="{F3BEDA59-A989-498E-9EC2-858DA5B040E9}" presName="LShape" presStyleLbl="alignNode1" presStyleIdx="0" presStyleCnt="15" custLinFactNeighborX="-109" custLinFactNeighborY="2365"/>
      <dgm:spPr/>
      <dgm:t>
        <a:bodyPr/>
        <a:lstStyle/>
        <a:p>
          <a:endParaRPr lang="en-MY"/>
        </a:p>
      </dgm:t>
    </dgm:pt>
    <dgm:pt modelId="{6DBFCF7F-0874-420F-8A0B-D354BAE1CFB3}" type="pres">
      <dgm:prSet presAssocID="{F3BEDA59-A989-498E-9EC2-858DA5B040E9}" presName="ParentText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D7D2520-6172-48E3-BD27-8DBE5920F73E}" type="pres">
      <dgm:prSet presAssocID="{F3BEDA59-A989-498E-9EC2-858DA5B040E9}" presName="Triangle" presStyleLbl="alignNode1" presStyleIdx="1" presStyleCnt="15"/>
      <dgm:spPr/>
      <dgm:t>
        <a:bodyPr/>
        <a:lstStyle/>
        <a:p>
          <a:endParaRPr lang="en-MY"/>
        </a:p>
      </dgm:t>
    </dgm:pt>
    <dgm:pt modelId="{51C6CEE2-F6E9-4111-993E-47DCB10A37B1}" type="pres">
      <dgm:prSet presAssocID="{FC7E186D-D200-4380-A8CA-5A240FB43B68}" presName="sibTrans" presStyleCnt="0"/>
      <dgm:spPr/>
      <dgm:t>
        <a:bodyPr/>
        <a:lstStyle/>
        <a:p>
          <a:endParaRPr lang="en-MY"/>
        </a:p>
      </dgm:t>
    </dgm:pt>
    <dgm:pt modelId="{C83DC538-44AF-4A23-B836-7D7B769CD8AA}" type="pres">
      <dgm:prSet presAssocID="{FC7E186D-D200-4380-A8CA-5A240FB43B68}" presName="space" presStyleCnt="0"/>
      <dgm:spPr/>
      <dgm:t>
        <a:bodyPr/>
        <a:lstStyle/>
        <a:p>
          <a:endParaRPr lang="en-MY"/>
        </a:p>
      </dgm:t>
    </dgm:pt>
    <dgm:pt modelId="{DDE899CF-5197-45A1-A14D-5A7734437DED}" type="pres">
      <dgm:prSet presAssocID="{DCC440AC-BBA7-4D75-81C5-4ABD96F610DF}" presName="composite" presStyleCnt="0"/>
      <dgm:spPr/>
      <dgm:t>
        <a:bodyPr/>
        <a:lstStyle/>
        <a:p>
          <a:endParaRPr lang="en-MY"/>
        </a:p>
      </dgm:t>
    </dgm:pt>
    <dgm:pt modelId="{0EC686B1-183A-45F2-9C8D-DCB66C04BCD5}" type="pres">
      <dgm:prSet presAssocID="{DCC440AC-BBA7-4D75-81C5-4ABD96F610DF}" presName="LShape" presStyleLbl="alignNode1" presStyleIdx="2" presStyleCnt="15"/>
      <dgm:spPr/>
      <dgm:t>
        <a:bodyPr/>
        <a:lstStyle/>
        <a:p>
          <a:endParaRPr lang="en-MY"/>
        </a:p>
      </dgm:t>
    </dgm:pt>
    <dgm:pt modelId="{0D9C2A4B-C9CC-4CF4-AD4D-FA4E344CD39F}" type="pres">
      <dgm:prSet presAssocID="{DCC440AC-BBA7-4D75-81C5-4ABD96F610DF}" presName="ParentText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981ABA0-22EC-407B-B234-04E942D7FE76}" type="pres">
      <dgm:prSet presAssocID="{DCC440AC-BBA7-4D75-81C5-4ABD96F610DF}" presName="Triangle" presStyleLbl="alignNode1" presStyleIdx="3" presStyleCnt="15"/>
      <dgm:spPr/>
      <dgm:t>
        <a:bodyPr/>
        <a:lstStyle/>
        <a:p>
          <a:endParaRPr lang="en-MY"/>
        </a:p>
      </dgm:t>
    </dgm:pt>
    <dgm:pt modelId="{9BBE7BC0-5CA6-41A6-A006-2227F6B62FBE}" type="pres">
      <dgm:prSet presAssocID="{BFFD8333-9D51-465A-9035-A30133F56B07}" presName="sibTrans" presStyleCnt="0"/>
      <dgm:spPr/>
      <dgm:t>
        <a:bodyPr/>
        <a:lstStyle/>
        <a:p>
          <a:endParaRPr lang="en-MY"/>
        </a:p>
      </dgm:t>
    </dgm:pt>
    <dgm:pt modelId="{02DA15D5-C099-4276-9841-DCFDC4562714}" type="pres">
      <dgm:prSet presAssocID="{BFFD8333-9D51-465A-9035-A30133F56B07}" presName="space" presStyleCnt="0"/>
      <dgm:spPr/>
      <dgm:t>
        <a:bodyPr/>
        <a:lstStyle/>
        <a:p>
          <a:endParaRPr lang="en-MY"/>
        </a:p>
      </dgm:t>
    </dgm:pt>
    <dgm:pt modelId="{EE104032-D173-4413-B1B9-92D7A644E882}" type="pres">
      <dgm:prSet presAssocID="{F49AAB3E-A645-4313-9896-9A46F30B1801}" presName="composite" presStyleCnt="0"/>
      <dgm:spPr/>
      <dgm:t>
        <a:bodyPr/>
        <a:lstStyle/>
        <a:p>
          <a:endParaRPr lang="en-MY"/>
        </a:p>
      </dgm:t>
    </dgm:pt>
    <dgm:pt modelId="{72A27C9C-740D-4249-9923-9E0402BA364F}" type="pres">
      <dgm:prSet presAssocID="{F49AAB3E-A645-4313-9896-9A46F30B1801}" presName="LShape" presStyleLbl="alignNode1" presStyleIdx="4" presStyleCnt="15"/>
      <dgm:spPr/>
      <dgm:t>
        <a:bodyPr/>
        <a:lstStyle/>
        <a:p>
          <a:endParaRPr lang="en-MY"/>
        </a:p>
      </dgm:t>
    </dgm:pt>
    <dgm:pt modelId="{0F303CE5-EEE7-41BD-9AF5-D9C4F11991EE}" type="pres">
      <dgm:prSet presAssocID="{F49AAB3E-A645-4313-9896-9A46F30B1801}" presName="ParentText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47AFF08-83C8-43FA-AF19-ABD83C862EF4}" type="pres">
      <dgm:prSet presAssocID="{F49AAB3E-A645-4313-9896-9A46F30B1801}" presName="Triangle" presStyleLbl="alignNode1" presStyleIdx="5" presStyleCnt="15"/>
      <dgm:spPr/>
      <dgm:t>
        <a:bodyPr/>
        <a:lstStyle/>
        <a:p>
          <a:endParaRPr lang="en-MY"/>
        </a:p>
      </dgm:t>
    </dgm:pt>
    <dgm:pt modelId="{944E60BF-4371-4D24-B130-C8FEB0D932B4}" type="pres">
      <dgm:prSet presAssocID="{C1B588B6-150C-495F-B491-7F6DDB0B9F37}" presName="sibTrans" presStyleCnt="0"/>
      <dgm:spPr/>
      <dgm:t>
        <a:bodyPr/>
        <a:lstStyle/>
        <a:p>
          <a:endParaRPr lang="en-MY"/>
        </a:p>
      </dgm:t>
    </dgm:pt>
    <dgm:pt modelId="{E28D4BEE-E712-41C0-9BC6-DACC13C6EA3C}" type="pres">
      <dgm:prSet presAssocID="{C1B588B6-150C-495F-B491-7F6DDB0B9F37}" presName="space" presStyleCnt="0"/>
      <dgm:spPr/>
      <dgm:t>
        <a:bodyPr/>
        <a:lstStyle/>
        <a:p>
          <a:endParaRPr lang="en-MY"/>
        </a:p>
      </dgm:t>
    </dgm:pt>
    <dgm:pt modelId="{B897DE1F-1C5D-49DF-A67F-AE2F73E71627}" type="pres">
      <dgm:prSet presAssocID="{C3BF3BCD-A108-4F37-A0E9-FBE21E186BF9}" presName="composite" presStyleCnt="0"/>
      <dgm:spPr/>
      <dgm:t>
        <a:bodyPr/>
        <a:lstStyle/>
        <a:p>
          <a:endParaRPr lang="en-MY"/>
        </a:p>
      </dgm:t>
    </dgm:pt>
    <dgm:pt modelId="{B5FCC26C-7C6B-49D7-82B3-DFCB4743EDB1}" type="pres">
      <dgm:prSet presAssocID="{C3BF3BCD-A108-4F37-A0E9-FBE21E186BF9}" presName="LShape" presStyleLbl="alignNode1" presStyleIdx="6" presStyleCnt="15"/>
      <dgm:spPr/>
      <dgm:t>
        <a:bodyPr/>
        <a:lstStyle/>
        <a:p>
          <a:endParaRPr lang="en-MY"/>
        </a:p>
      </dgm:t>
    </dgm:pt>
    <dgm:pt modelId="{AA524DDF-5020-4C0E-B658-04F47261AF10}" type="pres">
      <dgm:prSet presAssocID="{C3BF3BCD-A108-4F37-A0E9-FBE21E186BF9}" presName="ParentText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7690A1C-6457-459C-A3F5-AE4F07EED7BE}" type="pres">
      <dgm:prSet presAssocID="{C3BF3BCD-A108-4F37-A0E9-FBE21E186BF9}" presName="Triangle" presStyleLbl="alignNode1" presStyleIdx="7" presStyleCnt="15"/>
      <dgm:spPr/>
      <dgm:t>
        <a:bodyPr/>
        <a:lstStyle/>
        <a:p>
          <a:endParaRPr lang="en-MY"/>
        </a:p>
      </dgm:t>
    </dgm:pt>
    <dgm:pt modelId="{C5FEBD02-28A7-46A1-8C13-AEAD78E49BE7}" type="pres">
      <dgm:prSet presAssocID="{106B35D1-582C-4B09-8C3C-F253191412ED}" presName="sibTrans" presStyleCnt="0"/>
      <dgm:spPr/>
      <dgm:t>
        <a:bodyPr/>
        <a:lstStyle/>
        <a:p>
          <a:endParaRPr lang="en-MY"/>
        </a:p>
      </dgm:t>
    </dgm:pt>
    <dgm:pt modelId="{C16E0B60-D334-4E87-93A6-A38586CA0166}" type="pres">
      <dgm:prSet presAssocID="{106B35D1-582C-4B09-8C3C-F253191412ED}" presName="space" presStyleCnt="0"/>
      <dgm:spPr/>
      <dgm:t>
        <a:bodyPr/>
        <a:lstStyle/>
        <a:p>
          <a:endParaRPr lang="en-MY"/>
        </a:p>
      </dgm:t>
    </dgm:pt>
    <dgm:pt modelId="{7701B18B-2A02-4E67-93BA-EF684B261A31}" type="pres">
      <dgm:prSet presAssocID="{1DB26043-1B79-45AE-BA3A-6CD89DB1BE0D}" presName="composite" presStyleCnt="0"/>
      <dgm:spPr/>
      <dgm:t>
        <a:bodyPr/>
        <a:lstStyle/>
        <a:p>
          <a:endParaRPr lang="en-MY"/>
        </a:p>
      </dgm:t>
    </dgm:pt>
    <dgm:pt modelId="{8FBC8AC5-D5A4-4772-BB58-C286D5F3B309}" type="pres">
      <dgm:prSet presAssocID="{1DB26043-1B79-45AE-BA3A-6CD89DB1BE0D}" presName="LShape" presStyleLbl="alignNode1" presStyleIdx="8" presStyleCnt="15"/>
      <dgm:spPr/>
      <dgm:t>
        <a:bodyPr/>
        <a:lstStyle/>
        <a:p>
          <a:endParaRPr lang="en-MY"/>
        </a:p>
      </dgm:t>
    </dgm:pt>
    <dgm:pt modelId="{80136F70-192F-4660-BA72-938FB7243DE1}" type="pres">
      <dgm:prSet presAssocID="{1DB26043-1B79-45AE-BA3A-6CD89DB1BE0D}" presName="ParentText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A868493-A30B-4FF9-8718-CA4355F0E730}" type="pres">
      <dgm:prSet presAssocID="{1DB26043-1B79-45AE-BA3A-6CD89DB1BE0D}" presName="Triangle" presStyleLbl="alignNode1" presStyleIdx="9" presStyleCnt="15"/>
      <dgm:spPr/>
      <dgm:t>
        <a:bodyPr/>
        <a:lstStyle/>
        <a:p>
          <a:endParaRPr lang="en-MY"/>
        </a:p>
      </dgm:t>
    </dgm:pt>
    <dgm:pt modelId="{95540A1E-63A2-4094-B976-D00BD6AEA2ED}" type="pres">
      <dgm:prSet presAssocID="{B4DCC650-FC9C-4151-83F7-C1396E098B9F}" presName="sibTrans" presStyleCnt="0"/>
      <dgm:spPr/>
      <dgm:t>
        <a:bodyPr/>
        <a:lstStyle/>
        <a:p>
          <a:endParaRPr lang="en-MY"/>
        </a:p>
      </dgm:t>
    </dgm:pt>
    <dgm:pt modelId="{A8149374-69CF-4B54-86E4-3C1801065715}" type="pres">
      <dgm:prSet presAssocID="{B4DCC650-FC9C-4151-83F7-C1396E098B9F}" presName="space" presStyleCnt="0"/>
      <dgm:spPr/>
      <dgm:t>
        <a:bodyPr/>
        <a:lstStyle/>
        <a:p>
          <a:endParaRPr lang="en-MY"/>
        </a:p>
      </dgm:t>
    </dgm:pt>
    <dgm:pt modelId="{C7F9ADE2-7F28-4944-946F-241EB88AFFB1}" type="pres">
      <dgm:prSet presAssocID="{D18AC6ED-4D78-464C-88BD-6E2568040AB6}" presName="composite" presStyleCnt="0"/>
      <dgm:spPr/>
      <dgm:t>
        <a:bodyPr/>
        <a:lstStyle/>
        <a:p>
          <a:endParaRPr lang="en-MY"/>
        </a:p>
      </dgm:t>
    </dgm:pt>
    <dgm:pt modelId="{E1DE71E0-1C35-4883-B8D5-C85DB79A3DE4}" type="pres">
      <dgm:prSet presAssocID="{D18AC6ED-4D78-464C-88BD-6E2568040AB6}" presName="LShape" presStyleLbl="alignNode1" presStyleIdx="10" presStyleCnt="15"/>
      <dgm:spPr/>
      <dgm:t>
        <a:bodyPr/>
        <a:lstStyle/>
        <a:p>
          <a:endParaRPr lang="en-MY"/>
        </a:p>
      </dgm:t>
    </dgm:pt>
    <dgm:pt modelId="{0C700B36-09CD-4927-8A99-86F7A18E87B0}" type="pres">
      <dgm:prSet presAssocID="{D18AC6ED-4D78-464C-88BD-6E2568040AB6}" presName="ParentText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AC85C95-415C-455E-B8E5-81D8311AA593}" type="pres">
      <dgm:prSet presAssocID="{D18AC6ED-4D78-464C-88BD-6E2568040AB6}" presName="Triangle" presStyleLbl="alignNode1" presStyleIdx="11" presStyleCnt="15"/>
      <dgm:spPr/>
      <dgm:t>
        <a:bodyPr/>
        <a:lstStyle/>
        <a:p>
          <a:endParaRPr lang="en-MY"/>
        </a:p>
      </dgm:t>
    </dgm:pt>
    <dgm:pt modelId="{1A4A30B8-0410-4F6C-8DD7-4A74E45EC1CA}" type="pres">
      <dgm:prSet presAssocID="{903898A4-4C25-4399-ABD9-EDAADB109C0E}" presName="sibTrans" presStyleCnt="0"/>
      <dgm:spPr/>
      <dgm:t>
        <a:bodyPr/>
        <a:lstStyle/>
        <a:p>
          <a:endParaRPr lang="en-MY"/>
        </a:p>
      </dgm:t>
    </dgm:pt>
    <dgm:pt modelId="{39CDF935-3B5F-4AA8-8278-BA0F36FB8086}" type="pres">
      <dgm:prSet presAssocID="{903898A4-4C25-4399-ABD9-EDAADB109C0E}" presName="space" presStyleCnt="0"/>
      <dgm:spPr/>
      <dgm:t>
        <a:bodyPr/>
        <a:lstStyle/>
        <a:p>
          <a:endParaRPr lang="en-MY"/>
        </a:p>
      </dgm:t>
    </dgm:pt>
    <dgm:pt modelId="{72A23060-E362-4CCA-BD51-5DECD87896E0}" type="pres">
      <dgm:prSet presAssocID="{B94025FC-E5EB-41F6-80EB-A169CC56CA6E}" presName="composite" presStyleCnt="0"/>
      <dgm:spPr/>
      <dgm:t>
        <a:bodyPr/>
        <a:lstStyle/>
        <a:p>
          <a:endParaRPr lang="en-MY"/>
        </a:p>
      </dgm:t>
    </dgm:pt>
    <dgm:pt modelId="{0E5EE289-1AF1-4A46-B430-21AEAEF4FD19}" type="pres">
      <dgm:prSet presAssocID="{B94025FC-E5EB-41F6-80EB-A169CC56CA6E}" presName="LShape" presStyleLbl="alignNode1" presStyleIdx="12" presStyleCnt="15"/>
      <dgm:spPr/>
      <dgm:t>
        <a:bodyPr/>
        <a:lstStyle/>
        <a:p>
          <a:endParaRPr lang="en-MY"/>
        </a:p>
      </dgm:t>
    </dgm:pt>
    <dgm:pt modelId="{1CF3DACF-8595-419F-98D9-CBCBC6FF9C6C}" type="pres">
      <dgm:prSet presAssocID="{B94025FC-E5EB-41F6-80EB-A169CC56CA6E}" presName="ParentText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637DE89-17B2-49E5-BB63-6CA90DED7343}" type="pres">
      <dgm:prSet presAssocID="{B94025FC-E5EB-41F6-80EB-A169CC56CA6E}" presName="Triangle" presStyleLbl="alignNode1" presStyleIdx="13" presStyleCnt="15"/>
      <dgm:spPr/>
      <dgm:t>
        <a:bodyPr/>
        <a:lstStyle/>
        <a:p>
          <a:endParaRPr lang="en-MY"/>
        </a:p>
      </dgm:t>
    </dgm:pt>
    <dgm:pt modelId="{22FD17C9-6D91-48FF-944F-BF931827B764}" type="pres">
      <dgm:prSet presAssocID="{B9F4A219-3FC9-4E4A-ABD9-7CF76BDBED0B}" presName="sibTrans" presStyleCnt="0"/>
      <dgm:spPr/>
      <dgm:t>
        <a:bodyPr/>
        <a:lstStyle/>
        <a:p>
          <a:endParaRPr lang="en-MY"/>
        </a:p>
      </dgm:t>
    </dgm:pt>
    <dgm:pt modelId="{44D6C8AA-8C70-48AA-8CB3-3CC0D4F250D0}" type="pres">
      <dgm:prSet presAssocID="{B9F4A219-3FC9-4E4A-ABD9-7CF76BDBED0B}" presName="space" presStyleCnt="0"/>
      <dgm:spPr/>
      <dgm:t>
        <a:bodyPr/>
        <a:lstStyle/>
        <a:p>
          <a:endParaRPr lang="en-MY"/>
        </a:p>
      </dgm:t>
    </dgm:pt>
    <dgm:pt modelId="{24BF5D69-9999-4A04-BA0A-764AB365CCB2}" type="pres">
      <dgm:prSet presAssocID="{53A92B2B-0E12-4B78-BF7D-69C10B7D5685}" presName="composite" presStyleCnt="0"/>
      <dgm:spPr/>
      <dgm:t>
        <a:bodyPr/>
        <a:lstStyle/>
        <a:p>
          <a:endParaRPr lang="en-MY"/>
        </a:p>
      </dgm:t>
    </dgm:pt>
    <dgm:pt modelId="{AF619268-F250-43D5-8478-53EF0B2FADF9}" type="pres">
      <dgm:prSet presAssocID="{53A92B2B-0E12-4B78-BF7D-69C10B7D5685}" presName="LShape" presStyleLbl="alignNode1" presStyleIdx="14" presStyleCnt="15"/>
      <dgm:spPr/>
      <dgm:t>
        <a:bodyPr/>
        <a:lstStyle/>
        <a:p>
          <a:endParaRPr lang="en-MY"/>
        </a:p>
      </dgm:t>
    </dgm:pt>
    <dgm:pt modelId="{0E649EBC-D432-428F-839E-AD6238C52D27}" type="pres">
      <dgm:prSet presAssocID="{53A92B2B-0E12-4B78-BF7D-69C10B7D5685}" presName="ParentText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AB242C9B-34D4-4163-893B-04CF3241C9BC}" srcId="{FF3EF2EC-1D57-4474-ABCC-618895DF5DED}" destId="{1DB26043-1B79-45AE-BA3A-6CD89DB1BE0D}" srcOrd="4" destOrd="0" parTransId="{5F886AAF-38A8-4F82-B72E-AB13C305DB81}" sibTransId="{B4DCC650-FC9C-4151-83F7-C1396E098B9F}"/>
    <dgm:cxn modelId="{0115C289-D489-4CB5-99B5-C1DFA3E6D45C}" type="presOf" srcId="{F3BEDA59-A989-498E-9EC2-858DA5B040E9}" destId="{6DBFCF7F-0874-420F-8A0B-D354BAE1CFB3}" srcOrd="0" destOrd="0" presId="urn:microsoft.com/office/officeart/2009/3/layout/StepUpProcess"/>
    <dgm:cxn modelId="{44850FCD-BFFF-44E9-903F-53C3E4CAAFA0}" type="presOf" srcId="{C3BF3BCD-A108-4F37-A0E9-FBE21E186BF9}" destId="{AA524DDF-5020-4C0E-B658-04F47261AF10}" srcOrd="0" destOrd="0" presId="urn:microsoft.com/office/officeart/2009/3/layout/StepUpProcess"/>
    <dgm:cxn modelId="{B87D21FE-AFA7-4964-BAF2-6679AB246415}" srcId="{FF3EF2EC-1D57-4474-ABCC-618895DF5DED}" destId="{DCC440AC-BBA7-4D75-81C5-4ABD96F610DF}" srcOrd="1" destOrd="0" parTransId="{8976AE99-7659-4226-B108-81696E5BEDC2}" sibTransId="{BFFD8333-9D51-465A-9035-A30133F56B07}"/>
    <dgm:cxn modelId="{0DA40C24-9671-475F-80AE-8E31B0663C5D}" type="presOf" srcId="{F49AAB3E-A645-4313-9896-9A46F30B1801}" destId="{0F303CE5-EEE7-41BD-9AF5-D9C4F11991EE}" srcOrd="0" destOrd="0" presId="urn:microsoft.com/office/officeart/2009/3/layout/StepUpProcess"/>
    <dgm:cxn modelId="{33453BD8-204B-4C51-A304-6AB51DAAC7D4}" type="presOf" srcId="{53A92B2B-0E12-4B78-BF7D-69C10B7D5685}" destId="{0E649EBC-D432-428F-839E-AD6238C52D27}" srcOrd="0" destOrd="0" presId="urn:microsoft.com/office/officeart/2009/3/layout/StepUpProcess"/>
    <dgm:cxn modelId="{840765DF-6DD2-4931-81C5-2F567E832CA6}" srcId="{FF3EF2EC-1D57-4474-ABCC-618895DF5DED}" destId="{D18AC6ED-4D78-464C-88BD-6E2568040AB6}" srcOrd="5" destOrd="0" parTransId="{93DEE9B4-C6B7-45F2-A9DD-BD5EEDC6FE0B}" sibTransId="{903898A4-4C25-4399-ABD9-EDAADB109C0E}"/>
    <dgm:cxn modelId="{89467F31-4BAB-43EA-94F0-A849DF10842B}" srcId="{FF3EF2EC-1D57-4474-ABCC-618895DF5DED}" destId="{F3BEDA59-A989-498E-9EC2-858DA5B040E9}" srcOrd="0" destOrd="0" parTransId="{C6724014-B1AE-4864-A986-8F70FE94D33F}" sibTransId="{FC7E186D-D200-4380-A8CA-5A240FB43B68}"/>
    <dgm:cxn modelId="{6B3307C4-A86B-44E4-9CD8-269A916F48F4}" srcId="{FF3EF2EC-1D57-4474-ABCC-618895DF5DED}" destId="{53A92B2B-0E12-4B78-BF7D-69C10B7D5685}" srcOrd="7" destOrd="0" parTransId="{C08CEF6D-A027-4B25-B767-F8E379BDAA5B}" sibTransId="{C4338D9A-AFDA-497C-9AE9-9703336C3614}"/>
    <dgm:cxn modelId="{C5B3170C-EAFF-49FE-91D7-D280A3EEF2BB}" type="presOf" srcId="{DCC440AC-BBA7-4D75-81C5-4ABD96F610DF}" destId="{0D9C2A4B-C9CC-4CF4-AD4D-FA4E344CD39F}" srcOrd="0" destOrd="0" presId="urn:microsoft.com/office/officeart/2009/3/layout/StepUpProcess"/>
    <dgm:cxn modelId="{D0C47718-9BB6-4590-8C28-F46519F0F5C0}" srcId="{FF3EF2EC-1D57-4474-ABCC-618895DF5DED}" destId="{B94025FC-E5EB-41F6-80EB-A169CC56CA6E}" srcOrd="6" destOrd="0" parTransId="{D3FC64A2-0E6C-4784-A04A-2DF2D9D95B8A}" sibTransId="{B9F4A219-3FC9-4E4A-ABD9-7CF76BDBED0B}"/>
    <dgm:cxn modelId="{CF8DBF89-3A70-443F-9FAE-3AD0B2DF87EB}" type="presOf" srcId="{B94025FC-E5EB-41F6-80EB-A169CC56CA6E}" destId="{1CF3DACF-8595-419F-98D9-CBCBC6FF9C6C}" srcOrd="0" destOrd="0" presId="urn:microsoft.com/office/officeart/2009/3/layout/StepUpProcess"/>
    <dgm:cxn modelId="{8B1941C3-189C-4A43-A5CD-1105941157DB}" type="presOf" srcId="{D18AC6ED-4D78-464C-88BD-6E2568040AB6}" destId="{0C700B36-09CD-4927-8A99-86F7A18E87B0}" srcOrd="0" destOrd="0" presId="urn:microsoft.com/office/officeart/2009/3/layout/StepUpProcess"/>
    <dgm:cxn modelId="{97DFFD3E-3F21-4383-94EC-F4FBC2446C59}" type="presOf" srcId="{1DB26043-1B79-45AE-BA3A-6CD89DB1BE0D}" destId="{80136F70-192F-4660-BA72-938FB7243DE1}" srcOrd="0" destOrd="0" presId="urn:microsoft.com/office/officeart/2009/3/layout/StepUpProcess"/>
    <dgm:cxn modelId="{BA87E570-BFD1-4871-9E24-099CE046A4B8}" srcId="{FF3EF2EC-1D57-4474-ABCC-618895DF5DED}" destId="{C3BF3BCD-A108-4F37-A0E9-FBE21E186BF9}" srcOrd="3" destOrd="0" parTransId="{ABCE83E6-C8D9-4380-A658-68F43712058D}" sibTransId="{106B35D1-582C-4B09-8C3C-F253191412ED}"/>
    <dgm:cxn modelId="{4961B073-D022-4BCB-AD96-BDCFD248618C}" type="presOf" srcId="{FF3EF2EC-1D57-4474-ABCC-618895DF5DED}" destId="{BF74F845-6CD8-41C5-BF56-21DEC991C14C}" srcOrd="0" destOrd="0" presId="urn:microsoft.com/office/officeart/2009/3/layout/StepUpProcess"/>
    <dgm:cxn modelId="{6373767F-43D1-4DD7-AC4B-1E681CB0D989}" srcId="{FF3EF2EC-1D57-4474-ABCC-618895DF5DED}" destId="{F49AAB3E-A645-4313-9896-9A46F30B1801}" srcOrd="2" destOrd="0" parTransId="{530C52FC-DC70-467D-8573-8B6ED007E09B}" sibTransId="{C1B588B6-150C-495F-B491-7F6DDB0B9F37}"/>
    <dgm:cxn modelId="{D3EF2EA0-AFE3-48B2-9EE8-DDE870E5E2B6}" type="presParOf" srcId="{BF74F845-6CD8-41C5-BF56-21DEC991C14C}" destId="{7E786351-9111-4D01-BD32-BDC9C31C4F13}" srcOrd="0" destOrd="0" presId="urn:microsoft.com/office/officeart/2009/3/layout/StepUpProcess"/>
    <dgm:cxn modelId="{548E2F52-7309-498C-87C0-0E5B727D16DB}" type="presParOf" srcId="{7E786351-9111-4D01-BD32-BDC9C31C4F13}" destId="{76F907BF-86EA-4232-AAAC-E820F474B4BB}" srcOrd="0" destOrd="0" presId="urn:microsoft.com/office/officeart/2009/3/layout/StepUpProcess"/>
    <dgm:cxn modelId="{B4D6B3F6-45D0-43FA-AD29-533A47DE458A}" type="presParOf" srcId="{7E786351-9111-4D01-BD32-BDC9C31C4F13}" destId="{6DBFCF7F-0874-420F-8A0B-D354BAE1CFB3}" srcOrd="1" destOrd="0" presId="urn:microsoft.com/office/officeart/2009/3/layout/StepUpProcess"/>
    <dgm:cxn modelId="{155E9AD6-58CA-420D-BC86-7C9110819737}" type="presParOf" srcId="{7E786351-9111-4D01-BD32-BDC9C31C4F13}" destId="{8D7D2520-6172-48E3-BD27-8DBE5920F73E}" srcOrd="2" destOrd="0" presId="urn:microsoft.com/office/officeart/2009/3/layout/StepUpProcess"/>
    <dgm:cxn modelId="{9B783C32-02C1-47C8-B605-CD0EF8051AD6}" type="presParOf" srcId="{BF74F845-6CD8-41C5-BF56-21DEC991C14C}" destId="{51C6CEE2-F6E9-4111-993E-47DCB10A37B1}" srcOrd="1" destOrd="0" presId="urn:microsoft.com/office/officeart/2009/3/layout/StepUpProcess"/>
    <dgm:cxn modelId="{6B8B36D0-B159-4FA3-AFC5-918992B85B2F}" type="presParOf" srcId="{51C6CEE2-F6E9-4111-993E-47DCB10A37B1}" destId="{C83DC538-44AF-4A23-B836-7D7B769CD8AA}" srcOrd="0" destOrd="0" presId="urn:microsoft.com/office/officeart/2009/3/layout/StepUpProcess"/>
    <dgm:cxn modelId="{3693E0AD-2A4E-4CF3-BD65-E0390CD3A56F}" type="presParOf" srcId="{BF74F845-6CD8-41C5-BF56-21DEC991C14C}" destId="{DDE899CF-5197-45A1-A14D-5A7734437DED}" srcOrd="2" destOrd="0" presId="urn:microsoft.com/office/officeart/2009/3/layout/StepUpProcess"/>
    <dgm:cxn modelId="{4FCC52CD-E7B9-45E3-AEA2-29DEB7BDC3A0}" type="presParOf" srcId="{DDE899CF-5197-45A1-A14D-5A7734437DED}" destId="{0EC686B1-183A-45F2-9C8D-DCB66C04BCD5}" srcOrd="0" destOrd="0" presId="urn:microsoft.com/office/officeart/2009/3/layout/StepUpProcess"/>
    <dgm:cxn modelId="{7F2DAA21-20BD-415F-A111-3D68B6C296BC}" type="presParOf" srcId="{DDE899CF-5197-45A1-A14D-5A7734437DED}" destId="{0D9C2A4B-C9CC-4CF4-AD4D-FA4E344CD39F}" srcOrd="1" destOrd="0" presId="urn:microsoft.com/office/officeart/2009/3/layout/StepUpProcess"/>
    <dgm:cxn modelId="{96441884-C9E9-4C7E-842A-3FF40D0C05FB}" type="presParOf" srcId="{DDE899CF-5197-45A1-A14D-5A7734437DED}" destId="{2981ABA0-22EC-407B-B234-04E942D7FE76}" srcOrd="2" destOrd="0" presId="urn:microsoft.com/office/officeart/2009/3/layout/StepUpProcess"/>
    <dgm:cxn modelId="{ED57A1F9-DDB0-4AE7-BAF6-156F2E68C068}" type="presParOf" srcId="{BF74F845-6CD8-41C5-BF56-21DEC991C14C}" destId="{9BBE7BC0-5CA6-41A6-A006-2227F6B62FBE}" srcOrd="3" destOrd="0" presId="urn:microsoft.com/office/officeart/2009/3/layout/StepUpProcess"/>
    <dgm:cxn modelId="{F342FD33-CE42-43D3-85D4-9D64E2B6DF80}" type="presParOf" srcId="{9BBE7BC0-5CA6-41A6-A006-2227F6B62FBE}" destId="{02DA15D5-C099-4276-9841-DCFDC4562714}" srcOrd="0" destOrd="0" presId="urn:microsoft.com/office/officeart/2009/3/layout/StepUpProcess"/>
    <dgm:cxn modelId="{EC18BF59-EB25-4EA8-B7D9-DB410848DC71}" type="presParOf" srcId="{BF74F845-6CD8-41C5-BF56-21DEC991C14C}" destId="{EE104032-D173-4413-B1B9-92D7A644E882}" srcOrd="4" destOrd="0" presId="urn:microsoft.com/office/officeart/2009/3/layout/StepUpProcess"/>
    <dgm:cxn modelId="{0F6A8B99-33DD-46F2-94FD-1BE9BF00C43E}" type="presParOf" srcId="{EE104032-D173-4413-B1B9-92D7A644E882}" destId="{72A27C9C-740D-4249-9923-9E0402BA364F}" srcOrd="0" destOrd="0" presId="urn:microsoft.com/office/officeart/2009/3/layout/StepUpProcess"/>
    <dgm:cxn modelId="{C5BEFEB8-B1D5-4325-B0C4-F4BC1CCA3AC2}" type="presParOf" srcId="{EE104032-D173-4413-B1B9-92D7A644E882}" destId="{0F303CE5-EEE7-41BD-9AF5-D9C4F11991EE}" srcOrd="1" destOrd="0" presId="urn:microsoft.com/office/officeart/2009/3/layout/StepUpProcess"/>
    <dgm:cxn modelId="{7C8DEA35-D8DB-4CA7-9B6D-4DE37EA84D80}" type="presParOf" srcId="{EE104032-D173-4413-B1B9-92D7A644E882}" destId="{847AFF08-83C8-43FA-AF19-ABD83C862EF4}" srcOrd="2" destOrd="0" presId="urn:microsoft.com/office/officeart/2009/3/layout/StepUpProcess"/>
    <dgm:cxn modelId="{D98F9AD3-26F3-48F9-8F7E-2894556E8FFF}" type="presParOf" srcId="{BF74F845-6CD8-41C5-BF56-21DEC991C14C}" destId="{944E60BF-4371-4D24-B130-C8FEB0D932B4}" srcOrd="5" destOrd="0" presId="urn:microsoft.com/office/officeart/2009/3/layout/StepUpProcess"/>
    <dgm:cxn modelId="{E2C36FE3-2206-4A71-BC06-9BDEFC2D720D}" type="presParOf" srcId="{944E60BF-4371-4D24-B130-C8FEB0D932B4}" destId="{E28D4BEE-E712-41C0-9BC6-DACC13C6EA3C}" srcOrd="0" destOrd="0" presId="urn:microsoft.com/office/officeart/2009/3/layout/StepUpProcess"/>
    <dgm:cxn modelId="{B682C422-1068-4A50-A24B-A594B1235CC2}" type="presParOf" srcId="{BF74F845-6CD8-41C5-BF56-21DEC991C14C}" destId="{B897DE1F-1C5D-49DF-A67F-AE2F73E71627}" srcOrd="6" destOrd="0" presId="urn:microsoft.com/office/officeart/2009/3/layout/StepUpProcess"/>
    <dgm:cxn modelId="{7BEE217A-A20A-4398-82B9-CD07D14DACF3}" type="presParOf" srcId="{B897DE1F-1C5D-49DF-A67F-AE2F73E71627}" destId="{B5FCC26C-7C6B-49D7-82B3-DFCB4743EDB1}" srcOrd="0" destOrd="0" presId="urn:microsoft.com/office/officeart/2009/3/layout/StepUpProcess"/>
    <dgm:cxn modelId="{60276E2F-E033-4589-8BD3-4285D3699089}" type="presParOf" srcId="{B897DE1F-1C5D-49DF-A67F-AE2F73E71627}" destId="{AA524DDF-5020-4C0E-B658-04F47261AF10}" srcOrd="1" destOrd="0" presId="urn:microsoft.com/office/officeart/2009/3/layout/StepUpProcess"/>
    <dgm:cxn modelId="{B677F029-CB63-47DE-8898-CA32DF15F683}" type="presParOf" srcId="{B897DE1F-1C5D-49DF-A67F-AE2F73E71627}" destId="{27690A1C-6457-459C-A3F5-AE4F07EED7BE}" srcOrd="2" destOrd="0" presId="urn:microsoft.com/office/officeart/2009/3/layout/StepUpProcess"/>
    <dgm:cxn modelId="{92008FB5-F405-4E9A-A238-489E033FE7A1}" type="presParOf" srcId="{BF74F845-6CD8-41C5-BF56-21DEC991C14C}" destId="{C5FEBD02-28A7-46A1-8C13-AEAD78E49BE7}" srcOrd="7" destOrd="0" presId="urn:microsoft.com/office/officeart/2009/3/layout/StepUpProcess"/>
    <dgm:cxn modelId="{37F754AF-FD6E-45C6-B2D7-4758A1D95B30}" type="presParOf" srcId="{C5FEBD02-28A7-46A1-8C13-AEAD78E49BE7}" destId="{C16E0B60-D334-4E87-93A6-A38586CA0166}" srcOrd="0" destOrd="0" presId="urn:microsoft.com/office/officeart/2009/3/layout/StepUpProcess"/>
    <dgm:cxn modelId="{49ED901B-DC69-4B7E-A2B1-848E88E1BD40}" type="presParOf" srcId="{BF74F845-6CD8-41C5-BF56-21DEC991C14C}" destId="{7701B18B-2A02-4E67-93BA-EF684B261A31}" srcOrd="8" destOrd="0" presId="urn:microsoft.com/office/officeart/2009/3/layout/StepUpProcess"/>
    <dgm:cxn modelId="{C6D00680-CF68-42E6-9FB0-F82A418CD524}" type="presParOf" srcId="{7701B18B-2A02-4E67-93BA-EF684B261A31}" destId="{8FBC8AC5-D5A4-4772-BB58-C286D5F3B309}" srcOrd="0" destOrd="0" presId="urn:microsoft.com/office/officeart/2009/3/layout/StepUpProcess"/>
    <dgm:cxn modelId="{78A321CD-C6F9-4740-91A3-DECB69BD37EA}" type="presParOf" srcId="{7701B18B-2A02-4E67-93BA-EF684B261A31}" destId="{80136F70-192F-4660-BA72-938FB7243DE1}" srcOrd="1" destOrd="0" presId="urn:microsoft.com/office/officeart/2009/3/layout/StepUpProcess"/>
    <dgm:cxn modelId="{192314FB-C4B8-4656-9D79-6BEACE9F4141}" type="presParOf" srcId="{7701B18B-2A02-4E67-93BA-EF684B261A31}" destId="{4A868493-A30B-4FF9-8718-CA4355F0E730}" srcOrd="2" destOrd="0" presId="urn:microsoft.com/office/officeart/2009/3/layout/StepUpProcess"/>
    <dgm:cxn modelId="{5512F681-34B0-412E-80C6-32E54EF71F5D}" type="presParOf" srcId="{BF74F845-6CD8-41C5-BF56-21DEC991C14C}" destId="{95540A1E-63A2-4094-B976-D00BD6AEA2ED}" srcOrd="9" destOrd="0" presId="urn:microsoft.com/office/officeart/2009/3/layout/StepUpProcess"/>
    <dgm:cxn modelId="{0B461696-E036-42BB-B337-77F34CCB47DC}" type="presParOf" srcId="{95540A1E-63A2-4094-B976-D00BD6AEA2ED}" destId="{A8149374-69CF-4B54-86E4-3C1801065715}" srcOrd="0" destOrd="0" presId="urn:microsoft.com/office/officeart/2009/3/layout/StepUpProcess"/>
    <dgm:cxn modelId="{E06AE74F-F502-4DA1-A5A3-A947AAA9BD49}" type="presParOf" srcId="{BF74F845-6CD8-41C5-BF56-21DEC991C14C}" destId="{C7F9ADE2-7F28-4944-946F-241EB88AFFB1}" srcOrd="10" destOrd="0" presId="urn:microsoft.com/office/officeart/2009/3/layout/StepUpProcess"/>
    <dgm:cxn modelId="{A426CF2E-ABD4-4EE4-9D55-51479028C775}" type="presParOf" srcId="{C7F9ADE2-7F28-4944-946F-241EB88AFFB1}" destId="{E1DE71E0-1C35-4883-B8D5-C85DB79A3DE4}" srcOrd="0" destOrd="0" presId="urn:microsoft.com/office/officeart/2009/3/layout/StepUpProcess"/>
    <dgm:cxn modelId="{026A5518-985A-48B9-B988-23DB841B6022}" type="presParOf" srcId="{C7F9ADE2-7F28-4944-946F-241EB88AFFB1}" destId="{0C700B36-09CD-4927-8A99-86F7A18E87B0}" srcOrd="1" destOrd="0" presId="urn:microsoft.com/office/officeart/2009/3/layout/StepUpProcess"/>
    <dgm:cxn modelId="{8B2D320A-EFAE-4650-AA24-61BFA3CF8D11}" type="presParOf" srcId="{C7F9ADE2-7F28-4944-946F-241EB88AFFB1}" destId="{CAC85C95-415C-455E-B8E5-81D8311AA593}" srcOrd="2" destOrd="0" presId="urn:microsoft.com/office/officeart/2009/3/layout/StepUpProcess"/>
    <dgm:cxn modelId="{C1D2549D-4B48-4DE3-A916-C1248A04E894}" type="presParOf" srcId="{BF74F845-6CD8-41C5-BF56-21DEC991C14C}" destId="{1A4A30B8-0410-4F6C-8DD7-4A74E45EC1CA}" srcOrd="11" destOrd="0" presId="urn:microsoft.com/office/officeart/2009/3/layout/StepUpProcess"/>
    <dgm:cxn modelId="{EA931FC2-90F8-4D86-83C4-B6C76A1CA1E4}" type="presParOf" srcId="{1A4A30B8-0410-4F6C-8DD7-4A74E45EC1CA}" destId="{39CDF935-3B5F-4AA8-8278-BA0F36FB8086}" srcOrd="0" destOrd="0" presId="urn:microsoft.com/office/officeart/2009/3/layout/StepUpProcess"/>
    <dgm:cxn modelId="{7ABC996D-E4C3-49E2-8658-EECA9BAAA2B6}" type="presParOf" srcId="{BF74F845-6CD8-41C5-BF56-21DEC991C14C}" destId="{72A23060-E362-4CCA-BD51-5DECD87896E0}" srcOrd="12" destOrd="0" presId="urn:microsoft.com/office/officeart/2009/3/layout/StepUpProcess"/>
    <dgm:cxn modelId="{D60AC73D-053B-4FAF-AF83-1AA942A75EF1}" type="presParOf" srcId="{72A23060-E362-4CCA-BD51-5DECD87896E0}" destId="{0E5EE289-1AF1-4A46-B430-21AEAEF4FD19}" srcOrd="0" destOrd="0" presId="urn:microsoft.com/office/officeart/2009/3/layout/StepUpProcess"/>
    <dgm:cxn modelId="{44D8DC08-2674-42B1-ABC5-3295A4B723F4}" type="presParOf" srcId="{72A23060-E362-4CCA-BD51-5DECD87896E0}" destId="{1CF3DACF-8595-419F-98D9-CBCBC6FF9C6C}" srcOrd="1" destOrd="0" presId="urn:microsoft.com/office/officeart/2009/3/layout/StepUpProcess"/>
    <dgm:cxn modelId="{F347E171-4C92-41C9-8538-660AA520B60D}" type="presParOf" srcId="{72A23060-E362-4CCA-BD51-5DECD87896E0}" destId="{4637DE89-17B2-49E5-BB63-6CA90DED7343}" srcOrd="2" destOrd="0" presId="urn:microsoft.com/office/officeart/2009/3/layout/StepUpProcess"/>
    <dgm:cxn modelId="{D1AFFBBE-723B-45AE-BA06-C4725F04C694}" type="presParOf" srcId="{BF74F845-6CD8-41C5-BF56-21DEC991C14C}" destId="{22FD17C9-6D91-48FF-944F-BF931827B764}" srcOrd="13" destOrd="0" presId="urn:microsoft.com/office/officeart/2009/3/layout/StepUpProcess"/>
    <dgm:cxn modelId="{70CDE396-FF29-4D50-BC45-159BD3E8D963}" type="presParOf" srcId="{22FD17C9-6D91-48FF-944F-BF931827B764}" destId="{44D6C8AA-8C70-48AA-8CB3-3CC0D4F250D0}" srcOrd="0" destOrd="0" presId="urn:microsoft.com/office/officeart/2009/3/layout/StepUpProcess"/>
    <dgm:cxn modelId="{7C2E10A0-CA11-4FBA-8940-6DEB445C1CD7}" type="presParOf" srcId="{BF74F845-6CD8-41C5-BF56-21DEC991C14C}" destId="{24BF5D69-9999-4A04-BA0A-764AB365CCB2}" srcOrd="14" destOrd="0" presId="urn:microsoft.com/office/officeart/2009/3/layout/StepUpProcess"/>
    <dgm:cxn modelId="{7DCB048B-E001-4C9B-8A56-F412FB683514}" type="presParOf" srcId="{24BF5D69-9999-4A04-BA0A-764AB365CCB2}" destId="{AF619268-F250-43D5-8478-53EF0B2FADF9}" srcOrd="0" destOrd="0" presId="urn:microsoft.com/office/officeart/2009/3/layout/StepUpProcess"/>
    <dgm:cxn modelId="{1EACF8CC-8E85-4AF3-80C2-06516C2B1A7A}" type="presParOf" srcId="{24BF5D69-9999-4A04-BA0A-764AB365CCB2}" destId="{0E649EBC-D432-428F-839E-AD6238C52D2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3EF2EC-1D57-4474-ABCC-618895DF5DED}" type="doc">
      <dgm:prSet loTypeId="urn:microsoft.com/office/officeart/2009/3/layout/StepUpProcess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F3BEDA59-A989-498E-9EC2-858DA5B040E9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6724014-B1AE-4864-A986-8F70FE94D33F}" type="parTrans" cxnId="{89467F31-4BAB-43EA-94F0-A849DF10842B}">
      <dgm:prSet/>
      <dgm:spPr/>
      <dgm:t>
        <a:bodyPr/>
        <a:lstStyle/>
        <a:p>
          <a:endParaRPr lang="en-MY"/>
        </a:p>
      </dgm:t>
    </dgm:pt>
    <dgm:pt modelId="{FC7E186D-D200-4380-A8CA-5A240FB43B68}" type="sibTrans" cxnId="{89467F31-4BAB-43EA-94F0-A849DF10842B}">
      <dgm:prSet/>
      <dgm:spPr/>
      <dgm:t>
        <a:bodyPr/>
        <a:lstStyle/>
        <a:p>
          <a:endParaRPr lang="en-MY"/>
        </a:p>
      </dgm:t>
    </dgm:pt>
    <dgm:pt modelId="{DCC440AC-BBA7-4D75-81C5-4ABD96F610DF}">
      <dgm:prSet phldrT="[Text]"/>
      <dgm:spPr/>
      <dgm:t>
        <a:bodyPr/>
        <a:lstStyle/>
        <a:p>
          <a:r>
            <a:rPr lang="en-MY"/>
            <a:t>RE</a:t>
          </a:r>
        </a:p>
      </dgm:t>
    </dgm:pt>
    <dgm:pt modelId="{8976AE99-7659-4226-B108-81696E5BEDC2}" type="parTrans" cxnId="{B87D21FE-AFA7-4964-BAF2-6679AB246415}">
      <dgm:prSet/>
      <dgm:spPr/>
      <dgm:t>
        <a:bodyPr/>
        <a:lstStyle/>
        <a:p>
          <a:endParaRPr lang="en-MY"/>
        </a:p>
      </dgm:t>
    </dgm:pt>
    <dgm:pt modelId="{BFFD8333-9D51-465A-9035-A30133F56B07}" type="sibTrans" cxnId="{B87D21FE-AFA7-4964-BAF2-6679AB246415}">
      <dgm:prSet/>
      <dgm:spPr/>
      <dgm:t>
        <a:bodyPr/>
        <a:lstStyle/>
        <a:p>
          <a:endParaRPr lang="en-MY"/>
        </a:p>
      </dgm:t>
    </dgm:pt>
    <dgm:pt modelId="{F49AAB3E-A645-4313-9896-9A46F30B1801}">
      <dgm:prSet phldrT="[Text]"/>
      <dgm:spPr/>
      <dgm:t>
        <a:bodyPr/>
        <a:lstStyle/>
        <a:p>
          <a:r>
            <a:rPr lang="en-MY"/>
            <a:t> </a:t>
          </a:r>
        </a:p>
      </dgm:t>
    </dgm:pt>
    <dgm:pt modelId="{530C52FC-DC70-467D-8573-8B6ED007E09B}" type="parTrans" cxnId="{6373767F-43D1-4DD7-AC4B-1E681CB0D989}">
      <dgm:prSet/>
      <dgm:spPr/>
      <dgm:t>
        <a:bodyPr/>
        <a:lstStyle/>
        <a:p>
          <a:endParaRPr lang="en-MY"/>
        </a:p>
      </dgm:t>
    </dgm:pt>
    <dgm:pt modelId="{C1B588B6-150C-495F-B491-7F6DDB0B9F37}" type="sibTrans" cxnId="{6373767F-43D1-4DD7-AC4B-1E681CB0D989}">
      <dgm:prSet/>
      <dgm:spPr/>
      <dgm:t>
        <a:bodyPr/>
        <a:lstStyle/>
        <a:p>
          <a:endParaRPr lang="en-MY"/>
        </a:p>
      </dgm:t>
    </dgm:pt>
    <dgm:pt modelId="{C3BF3BCD-A108-4F37-A0E9-FBE21E186BF9}">
      <dgm:prSet phldrT="[Text]"/>
      <dgm:spPr/>
      <dgm:t>
        <a:bodyPr/>
        <a:lstStyle/>
        <a:p>
          <a:endParaRPr lang="en-MY"/>
        </a:p>
      </dgm:t>
    </dgm:pt>
    <dgm:pt modelId="{ABCE83E6-C8D9-4380-A658-68F43712058D}" type="parTrans" cxnId="{BA87E570-BFD1-4871-9E24-099CE046A4B8}">
      <dgm:prSet/>
      <dgm:spPr/>
      <dgm:t>
        <a:bodyPr/>
        <a:lstStyle/>
        <a:p>
          <a:endParaRPr lang="en-MY"/>
        </a:p>
      </dgm:t>
    </dgm:pt>
    <dgm:pt modelId="{106B35D1-582C-4B09-8C3C-F253191412ED}" type="sibTrans" cxnId="{BA87E570-BFD1-4871-9E24-099CE046A4B8}">
      <dgm:prSet/>
      <dgm:spPr/>
      <dgm:t>
        <a:bodyPr/>
        <a:lstStyle/>
        <a:p>
          <a:endParaRPr lang="en-MY"/>
        </a:p>
      </dgm:t>
    </dgm:pt>
    <dgm:pt modelId="{1DB26043-1B79-45AE-BA3A-6CD89DB1BE0D}">
      <dgm:prSet phldrT="[Text]"/>
      <dgm:spPr/>
      <dgm:t>
        <a:bodyPr/>
        <a:lstStyle/>
        <a:p>
          <a:r>
            <a:rPr lang="en-MY"/>
            <a:t>SO</a:t>
          </a:r>
        </a:p>
      </dgm:t>
    </dgm:pt>
    <dgm:pt modelId="{5F886AAF-38A8-4F82-B72E-AB13C305DB81}" type="parTrans" cxnId="{AB242C9B-34D4-4163-893B-04CF3241C9BC}">
      <dgm:prSet/>
      <dgm:spPr/>
      <dgm:t>
        <a:bodyPr/>
        <a:lstStyle/>
        <a:p>
          <a:endParaRPr lang="en-MY"/>
        </a:p>
      </dgm:t>
    </dgm:pt>
    <dgm:pt modelId="{B4DCC650-FC9C-4151-83F7-C1396E098B9F}" type="sibTrans" cxnId="{AB242C9B-34D4-4163-893B-04CF3241C9BC}">
      <dgm:prSet/>
      <dgm:spPr/>
      <dgm:t>
        <a:bodyPr/>
        <a:lstStyle/>
        <a:p>
          <a:endParaRPr lang="en-MY"/>
        </a:p>
      </dgm:t>
    </dgm:pt>
    <dgm:pt modelId="{D18AC6ED-4D78-464C-88BD-6E2568040AB6}">
      <dgm:prSet phldrT="[Text]"/>
      <dgm:spPr/>
      <dgm:t>
        <a:bodyPr/>
        <a:lstStyle/>
        <a:p>
          <a:r>
            <a:rPr lang="en-MY"/>
            <a:t>LA</a:t>
          </a:r>
        </a:p>
      </dgm:t>
    </dgm:pt>
    <dgm:pt modelId="{93DEE9B4-C6B7-45F2-A9DD-BD5EEDC6FE0B}" type="parTrans" cxnId="{840765DF-6DD2-4931-81C5-2F567E832CA6}">
      <dgm:prSet/>
      <dgm:spPr/>
      <dgm:t>
        <a:bodyPr/>
        <a:lstStyle/>
        <a:p>
          <a:endParaRPr lang="en-MY"/>
        </a:p>
      </dgm:t>
    </dgm:pt>
    <dgm:pt modelId="{903898A4-4C25-4399-ABD9-EDAADB109C0E}" type="sibTrans" cxnId="{840765DF-6DD2-4931-81C5-2F567E832CA6}">
      <dgm:prSet/>
      <dgm:spPr/>
      <dgm:t>
        <a:bodyPr/>
        <a:lstStyle/>
        <a:p>
          <a:endParaRPr lang="en-MY"/>
        </a:p>
      </dgm:t>
    </dgm:pt>
    <dgm:pt modelId="{B94025FC-E5EB-41F6-80EB-A169CC56CA6E}">
      <dgm:prSet phldrT="[Text]"/>
      <dgm:spPr/>
      <dgm:t>
        <a:bodyPr/>
        <a:lstStyle/>
        <a:p>
          <a:endParaRPr lang="en-MY"/>
        </a:p>
      </dgm:t>
    </dgm:pt>
    <dgm:pt modelId="{D3FC64A2-0E6C-4784-A04A-2DF2D9D95B8A}" type="parTrans" cxnId="{D0C47718-9BB6-4590-8C28-F46519F0F5C0}">
      <dgm:prSet/>
      <dgm:spPr/>
      <dgm:t>
        <a:bodyPr/>
        <a:lstStyle/>
        <a:p>
          <a:endParaRPr lang="en-MY"/>
        </a:p>
      </dgm:t>
    </dgm:pt>
    <dgm:pt modelId="{B9F4A219-3FC9-4E4A-ABD9-7CF76BDBED0B}" type="sibTrans" cxnId="{D0C47718-9BB6-4590-8C28-F46519F0F5C0}">
      <dgm:prSet/>
      <dgm:spPr/>
      <dgm:t>
        <a:bodyPr/>
        <a:lstStyle/>
        <a:p>
          <a:endParaRPr lang="en-MY"/>
        </a:p>
      </dgm:t>
    </dgm:pt>
    <dgm:pt modelId="{53A92B2B-0E12-4B78-BF7D-69C10B7D5685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08CEF6D-A027-4B25-B767-F8E379BDAA5B}" type="parTrans" cxnId="{6B3307C4-A86B-44E4-9CD8-269A916F48F4}">
      <dgm:prSet/>
      <dgm:spPr/>
      <dgm:t>
        <a:bodyPr/>
        <a:lstStyle/>
        <a:p>
          <a:endParaRPr lang="en-MY"/>
        </a:p>
      </dgm:t>
    </dgm:pt>
    <dgm:pt modelId="{C4338D9A-AFDA-497C-9AE9-9703336C3614}" type="sibTrans" cxnId="{6B3307C4-A86B-44E4-9CD8-269A916F48F4}">
      <dgm:prSet/>
      <dgm:spPr/>
      <dgm:t>
        <a:bodyPr/>
        <a:lstStyle/>
        <a:p>
          <a:endParaRPr lang="en-MY"/>
        </a:p>
      </dgm:t>
    </dgm:pt>
    <dgm:pt modelId="{BF74F845-6CD8-41C5-BF56-21DEC991C14C}" type="pres">
      <dgm:prSet presAssocID="{FF3EF2EC-1D57-4474-ABCC-618895DF5DE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MY"/>
        </a:p>
      </dgm:t>
    </dgm:pt>
    <dgm:pt modelId="{7E786351-9111-4D01-BD32-BDC9C31C4F13}" type="pres">
      <dgm:prSet presAssocID="{F3BEDA59-A989-498E-9EC2-858DA5B040E9}" presName="composite" presStyleCnt="0"/>
      <dgm:spPr/>
      <dgm:t>
        <a:bodyPr/>
        <a:lstStyle/>
        <a:p>
          <a:endParaRPr lang="en-MY"/>
        </a:p>
      </dgm:t>
    </dgm:pt>
    <dgm:pt modelId="{76F907BF-86EA-4232-AAAC-E820F474B4BB}" type="pres">
      <dgm:prSet presAssocID="{F3BEDA59-A989-498E-9EC2-858DA5B040E9}" presName="LShape" presStyleLbl="alignNode1" presStyleIdx="0" presStyleCnt="15" custLinFactNeighborX="-109" custLinFactNeighborY="2365"/>
      <dgm:spPr/>
      <dgm:t>
        <a:bodyPr/>
        <a:lstStyle/>
        <a:p>
          <a:endParaRPr lang="en-MY"/>
        </a:p>
      </dgm:t>
    </dgm:pt>
    <dgm:pt modelId="{6DBFCF7F-0874-420F-8A0B-D354BAE1CFB3}" type="pres">
      <dgm:prSet presAssocID="{F3BEDA59-A989-498E-9EC2-858DA5B040E9}" presName="ParentText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D7D2520-6172-48E3-BD27-8DBE5920F73E}" type="pres">
      <dgm:prSet presAssocID="{F3BEDA59-A989-498E-9EC2-858DA5B040E9}" presName="Triangle" presStyleLbl="alignNode1" presStyleIdx="1" presStyleCnt="15"/>
      <dgm:spPr/>
      <dgm:t>
        <a:bodyPr/>
        <a:lstStyle/>
        <a:p>
          <a:endParaRPr lang="en-MY"/>
        </a:p>
      </dgm:t>
    </dgm:pt>
    <dgm:pt modelId="{51C6CEE2-F6E9-4111-993E-47DCB10A37B1}" type="pres">
      <dgm:prSet presAssocID="{FC7E186D-D200-4380-A8CA-5A240FB43B68}" presName="sibTrans" presStyleCnt="0"/>
      <dgm:spPr/>
      <dgm:t>
        <a:bodyPr/>
        <a:lstStyle/>
        <a:p>
          <a:endParaRPr lang="en-MY"/>
        </a:p>
      </dgm:t>
    </dgm:pt>
    <dgm:pt modelId="{C83DC538-44AF-4A23-B836-7D7B769CD8AA}" type="pres">
      <dgm:prSet presAssocID="{FC7E186D-D200-4380-A8CA-5A240FB43B68}" presName="space" presStyleCnt="0"/>
      <dgm:spPr/>
      <dgm:t>
        <a:bodyPr/>
        <a:lstStyle/>
        <a:p>
          <a:endParaRPr lang="en-MY"/>
        </a:p>
      </dgm:t>
    </dgm:pt>
    <dgm:pt modelId="{DDE899CF-5197-45A1-A14D-5A7734437DED}" type="pres">
      <dgm:prSet presAssocID="{DCC440AC-BBA7-4D75-81C5-4ABD96F610DF}" presName="composite" presStyleCnt="0"/>
      <dgm:spPr/>
      <dgm:t>
        <a:bodyPr/>
        <a:lstStyle/>
        <a:p>
          <a:endParaRPr lang="en-MY"/>
        </a:p>
      </dgm:t>
    </dgm:pt>
    <dgm:pt modelId="{0EC686B1-183A-45F2-9C8D-DCB66C04BCD5}" type="pres">
      <dgm:prSet presAssocID="{DCC440AC-BBA7-4D75-81C5-4ABD96F610DF}" presName="LShape" presStyleLbl="alignNode1" presStyleIdx="2" presStyleCnt="15"/>
      <dgm:spPr/>
      <dgm:t>
        <a:bodyPr/>
        <a:lstStyle/>
        <a:p>
          <a:endParaRPr lang="en-MY"/>
        </a:p>
      </dgm:t>
    </dgm:pt>
    <dgm:pt modelId="{0D9C2A4B-C9CC-4CF4-AD4D-FA4E344CD39F}" type="pres">
      <dgm:prSet presAssocID="{DCC440AC-BBA7-4D75-81C5-4ABD96F610DF}" presName="ParentText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981ABA0-22EC-407B-B234-04E942D7FE76}" type="pres">
      <dgm:prSet presAssocID="{DCC440AC-BBA7-4D75-81C5-4ABD96F610DF}" presName="Triangle" presStyleLbl="alignNode1" presStyleIdx="3" presStyleCnt="15"/>
      <dgm:spPr/>
      <dgm:t>
        <a:bodyPr/>
        <a:lstStyle/>
        <a:p>
          <a:endParaRPr lang="en-MY"/>
        </a:p>
      </dgm:t>
    </dgm:pt>
    <dgm:pt modelId="{9BBE7BC0-5CA6-41A6-A006-2227F6B62FBE}" type="pres">
      <dgm:prSet presAssocID="{BFFD8333-9D51-465A-9035-A30133F56B07}" presName="sibTrans" presStyleCnt="0"/>
      <dgm:spPr/>
      <dgm:t>
        <a:bodyPr/>
        <a:lstStyle/>
        <a:p>
          <a:endParaRPr lang="en-MY"/>
        </a:p>
      </dgm:t>
    </dgm:pt>
    <dgm:pt modelId="{02DA15D5-C099-4276-9841-DCFDC4562714}" type="pres">
      <dgm:prSet presAssocID="{BFFD8333-9D51-465A-9035-A30133F56B07}" presName="space" presStyleCnt="0"/>
      <dgm:spPr/>
      <dgm:t>
        <a:bodyPr/>
        <a:lstStyle/>
        <a:p>
          <a:endParaRPr lang="en-MY"/>
        </a:p>
      </dgm:t>
    </dgm:pt>
    <dgm:pt modelId="{EE104032-D173-4413-B1B9-92D7A644E882}" type="pres">
      <dgm:prSet presAssocID="{F49AAB3E-A645-4313-9896-9A46F30B1801}" presName="composite" presStyleCnt="0"/>
      <dgm:spPr/>
      <dgm:t>
        <a:bodyPr/>
        <a:lstStyle/>
        <a:p>
          <a:endParaRPr lang="en-MY"/>
        </a:p>
      </dgm:t>
    </dgm:pt>
    <dgm:pt modelId="{72A27C9C-740D-4249-9923-9E0402BA364F}" type="pres">
      <dgm:prSet presAssocID="{F49AAB3E-A645-4313-9896-9A46F30B1801}" presName="LShape" presStyleLbl="alignNode1" presStyleIdx="4" presStyleCnt="15"/>
      <dgm:spPr/>
      <dgm:t>
        <a:bodyPr/>
        <a:lstStyle/>
        <a:p>
          <a:endParaRPr lang="en-MY"/>
        </a:p>
      </dgm:t>
    </dgm:pt>
    <dgm:pt modelId="{0F303CE5-EEE7-41BD-9AF5-D9C4F11991EE}" type="pres">
      <dgm:prSet presAssocID="{F49AAB3E-A645-4313-9896-9A46F30B1801}" presName="ParentText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47AFF08-83C8-43FA-AF19-ABD83C862EF4}" type="pres">
      <dgm:prSet presAssocID="{F49AAB3E-A645-4313-9896-9A46F30B1801}" presName="Triangle" presStyleLbl="alignNode1" presStyleIdx="5" presStyleCnt="15"/>
      <dgm:spPr/>
      <dgm:t>
        <a:bodyPr/>
        <a:lstStyle/>
        <a:p>
          <a:endParaRPr lang="en-MY"/>
        </a:p>
      </dgm:t>
    </dgm:pt>
    <dgm:pt modelId="{944E60BF-4371-4D24-B130-C8FEB0D932B4}" type="pres">
      <dgm:prSet presAssocID="{C1B588B6-150C-495F-B491-7F6DDB0B9F37}" presName="sibTrans" presStyleCnt="0"/>
      <dgm:spPr/>
      <dgm:t>
        <a:bodyPr/>
        <a:lstStyle/>
        <a:p>
          <a:endParaRPr lang="en-MY"/>
        </a:p>
      </dgm:t>
    </dgm:pt>
    <dgm:pt modelId="{E28D4BEE-E712-41C0-9BC6-DACC13C6EA3C}" type="pres">
      <dgm:prSet presAssocID="{C1B588B6-150C-495F-B491-7F6DDB0B9F37}" presName="space" presStyleCnt="0"/>
      <dgm:spPr/>
      <dgm:t>
        <a:bodyPr/>
        <a:lstStyle/>
        <a:p>
          <a:endParaRPr lang="en-MY"/>
        </a:p>
      </dgm:t>
    </dgm:pt>
    <dgm:pt modelId="{B897DE1F-1C5D-49DF-A67F-AE2F73E71627}" type="pres">
      <dgm:prSet presAssocID="{C3BF3BCD-A108-4F37-A0E9-FBE21E186BF9}" presName="composite" presStyleCnt="0"/>
      <dgm:spPr/>
      <dgm:t>
        <a:bodyPr/>
        <a:lstStyle/>
        <a:p>
          <a:endParaRPr lang="en-MY"/>
        </a:p>
      </dgm:t>
    </dgm:pt>
    <dgm:pt modelId="{B5FCC26C-7C6B-49D7-82B3-DFCB4743EDB1}" type="pres">
      <dgm:prSet presAssocID="{C3BF3BCD-A108-4F37-A0E9-FBE21E186BF9}" presName="LShape" presStyleLbl="alignNode1" presStyleIdx="6" presStyleCnt="15"/>
      <dgm:spPr/>
      <dgm:t>
        <a:bodyPr/>
        <a:lstStyle/>
        <a:p>
          <a:endParaRPr lang="en-MY"/>
        </a:p>
      </dgm:t>
    </dgm:pt>
    <dgm:pt modelId="{AA524DDF-5020-4C0E-B658-04F47261AF10}" type="pres">
      <dgm:prSet presAssocID="{C3BF3BCD-A108-4F37-A0E9-FBE21E186BF9}" presName="ParentText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7690A1C-6457-459C-A3F5-AE4F07EED7BE}" type="pres">
      <dgm:prSet presAssocID="{C3BF3BCD-A108-4F37-A0E9-FBE21E186BF9}" presName="Triangle" presStyleLbl="alignNode1" presStyleIdx="7" presStyleCnt="15"/>
      <dgm:spPr/>
      <dgm:t>
        <a:bodyPr/>
        <a:lstStyle/>
        <a:p>
          <a:endParaRPr lang="en-MY"/>
        </a:p>
      </dgm:t>
    </dgm:pt>
    <dgm:pt modelId="{C5FEBD02-28A7-46A1-8C13-AEAD78E49BE7}" type="pres">
      <dgm:prSet presAssocID="{106B35D1-582C-4B09-8C3C-F253191412ED}" presName="sibTrans" presStyleCnt="0"/>
      <dgm:spPr/>
      <dgm:t>
        <a:bodyPr/>
        <a:lstStyle/>
        <a:p>
          <a:endParaRPr lang="en-MY"/>
        </a:p>
      </dgm:t>
    </dgm:pt>
    <dgm:pt modelId="{C16E0B60-D334-4E87-93A6-A38586CA0166}" type="pres">
      <dgm:prSet presAssocID="{106B35D1-582C-4B09-8C3C-F253191412ED}" presName="space" presStyleCnt="0"/>
      <dgm:spPr/>
      <dgm:t>
        <a:bodyPr/>
        <a:lstStyle/>
        <a:p>
          <a:endParaRPr lang="en-MY"/>
        </a:p>
      </dgm:t>
    </dgm:pt>
    <dgm:pt modelId="{7701B18B-2A02-4E67-93BA-EF684B261A31}" type="pres">
      <dgm:prSet presAssocID="{1DB26043-1B79-45AE-BA3A-6CD89DB1BE0D}" presName="composite" presStyleCnt="0"/>
      <dgm:spPr/>
      <dgm:t>
        <a:bodyPr/>
        <a:lstStyle/>
        <a:p>
          <a:endParaRPr lang="en-MY"/>
        </a:p>
      </dgm:t>
    </dgm:pt>
    <dgm:pt modelId="{8FBC8AC5-D5A4-4772-BB58-C286D5F3B309}" type="pres">
      <dgm:prSet presAssocID="{1DB26043-1B79-45AE-BA3A-6CD89DB1BE0D}" presName="LShape" presStyleLbl="alignNode1" presStyleIdx="8" presStyleCnt="15"/>
      <dgm:spPr/>
      <dgm:t>
        <a:bodyPr/>
        <a:lstStyle/>
        <a:p>
          <a:endParaRPr lang="en-MY"/>
        </a:p>
      </dgm:t>
    </dgm:pt>
    <dgm:pt modelId="{80136F70-192F-4660-BA72-938FB7243DE1}" type="pres">
      <dgm:prSet presAssocID="{1DB26043-1B79-45AE-BA3A-6CD89DB1BE0D}" presName="ParentText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A868493-A30B-4FF9-8718-CA4355F0E730}" type="pres">
      <dgm:prSet presAssocID="{1DB26043-1B79-45AE-BA3A-6CD89DB1BE0D}" presName="Triangle" presStyleLbl="alignNode1" presStyleIdx="9" presStyleCnt="15"/>
      <dgm:spPr/>
      <dgm:t>
        <a:bodyPr/>
        <a:lstStyle/>
        <a:p>
          <a:endParaRPr lang="en-MY"/>
        </a:p>
      </dgm:t>
    </dgm:pt>
    <dgm:pt modelId="{95540A1E-63A2-4094-B976-D00BD6AEA2ED}" type="pres">
      <dgm:prSet presAssocID="{B4DCC650-FC9C-4151-83F7-C1396E098B9F}" presName="sibTrans" presStyleCnt="0"/>
      <dgm:spPr/>
      <dgm:t>
        <a:bodyPr/>
        <a:lstStyle/>
        <a:p>
          <a:endParaRPr lang="en-MY"/>
        </a:p>
      </dgm:t>
    </dgm:pt>
    <dgm:pt modelId="{A8149374-69CF-4B54-86E4-3C1801065715}" type="pres">
      <dgm:prSet presAssocID="{B4DCC650-FC9C-4151-83F7-C1396E098B9F}" presName="space" presStyleCnt="0"/>
      <dgm:spPr/>
      <dgm:t>
        <a:bodyPr/>
        <a:lstStyle/>
        <a:p>
          <a:endParaRPr lang="en-MY"/>
        </a:p>
      </dgm:t>
    </dgm:pt>
    <dgm:pt modelId="{C7F9ADE2-7F28-4944-946F-241EB88AFFB1}" type="pres">
      <dgm:prSet presAssocID="{D18AC6ED-4D78-464C-88BD-6E2568040AB6}" presName="composite" presStyleCnt="0"/>
      <dgm:spPr/>
      <dgm:t>
        <a:bodyPr/>
        <a:lstStyle/>
        <a:p>
          <a:endParaRPr lang="en-MY"/>
        </a:p>
      </dgm:t>
    </dgm:pt>
    <dgm:pt modelId="{E1DE71E0-1C35-4883-B8D5-C85DB79A3DE4}" type="pres">
      <dgm:prSet presAssocID="{D18AC6ED-4D78-464C-88BD-6E2568040AB6}" presName="LShape" presStyleLbl="alignNode1" presStyleIdx="10" presStyleCnt="15"/>
      <dgm:spPr/>
      <dgm:t>
        <a:bodyPr/>
        <a:lstStyle/>
        <a:p>
          <a:endParaRPr lang="en-MY"/>
        </a:p>
      </dgm:t>
    </dgm:pt>
    <dgm:pt modelId="{0C700B36-09CD-4927-8A99-86F7A18E87B0}" type="pres">
      <dgm:prSet presAssocID="{D18AC6ED-4D78-464C-88BD-6E2568040AB6}" presName="ParentText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AC85C95-415C-455E-B8E5-81D8311AA593}" type="pres">
      <dgm:prSet presAssocID="{D18AC6ED-4D78-464C-88BD-6E2568040AB6}" presName="Triangle" presStyleLbl="alignNode1" presStyleIdx="11" presStyleCnt="15"/>
      <dgm:spPr/>
      <dgm:t>
        <a:bodyPr/>
        <a:lstStyle/>
        <a:p>
          <a:endParaRPr lang="en-MY"/>
        </a:p>
      </dgm:t>
    </dgm:pt>
    <dgm:pt modelId="{1A4A30B8-0410-4F6C-8DD7-4A74E45EC1CA}" type="pres">
      <dgm:prSet presAssocID="{903898A4-4C25-4399-ABD9-EDAADB109C0E}" presName="sibTrans" presStyleCnt="0"/>
      <dgm:spPr/>
      <dgm:t>
        <a:bodyPr/>
        <a:lstStyle/>
        <a:p>
          <a:endParaRPr lang="en-MY"/>
        </a:p>
      </dgm:t>
    </dgm:pt>
    <dgm:pt modelId="{39CDF935-3B5F-4AA8-8278-BA0F36FB8086}" type="pres">
      <dgm:prSet presAssocID="{903898A4-4C25-4399-ABD9-EDAADB109C0E}" presName="space" presStyleCnt="0"/>
      <dgm:spPr/>
      <dgm:t>
        <a:bodyPr/>
        <a:lstStyle/>
        <a:p>
          <a:endParaRPr lang="en-MY"/>
        </a:p>
      </dgm:t>
    </dgm:pt>
    <dgm:pt modelId="{72A23060-E362-4CCA-BD51-5DECD87896E0}" type="pres">
      <dgm:prSet presAssocID="{B94025FC-E5EB-41F6-80EB-A169CC56CA6E}" presName="composite" presStyleCnt="0"/>
      <dgm:spPr/>
      <dgm:t>
        <a:bodyPr/>
        <a:lstStyle/>
        <a:p>
          <a:endParaRPr lang="en-MY"/>
        </a:p>
      </dgm:t>
    </dgm:pt>
    <dgm:pt modelId="{0E5EE289-1AF1-4A46-B430-21AEAEF4FD19}" type="pres">
      <dgm:prSet presAssocID="{B94025FC-E5EB-41F6-80EB-A169CC56CA6E}" presName="LShape" presStyleLbl="alignNode1" presStyleIdx="12" presStyleCnt="15"/>
      <dgm:spPr/>
      <dgm:t>
        <a:bodyPr/>
        <a:lstStyle/>
        <a:p>
          <a:endParaRPr lang="en-MY"/>
        </a:p>
      </dgm:t>
    </dgm:pt>
    <dgm:pt modelId="{1CF3DACF-8595-419F-98D9-CBCBC6FF9C6C}" type="pres">
      <dgm:prSet presAssocID="{B94025FC-E5EB-41F6-80EB-A169CC56CA6E}" presName="ParentText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637DE89-17B2-49E5-BB63-6CA90DED7343}" type="pres">
      <dgm:prSet presAssocID="{B94025FC-E5EB-41F6-80EB-A169CC56CA6E}" presName="Triangle" presStyleLbl="alignNode1" presStyleIdx="13" presStyleCnt="15"/>
      <dgm:spPr/>
      <dgm:t>
        <a:bodyPr/>
        <a:lstStyle/>
        <a:p>
          <a:endParaRPr lang="en-MY"/>
        </a:p>
      </dgm:t>
    </dgm:pt>
    <dgm:pt modelId="{22FD17C9-6D91-48FF-944F-BF931827B764}" type="pres">
      <dgm:prSet presAssocID="{B9F4A219-3FC9-4E4A-ABD9-7CF76BDBED0B}" presName="sibTrans" presStyleCnt="0"/>
      <dgm:spPr/>
      <dgm:t>
        <a:bodyPr/>
        <a:lstStyle/>
        <a:p>
          <a:endParaRPr lang="en-MY"/>
        </a:p>
      </dgm:t>
    </dgm:pt>
    <dgm:pt modelId="{44D6C8AA-8C70-48AA-8CB3-3CC0D4F250D0}" type="pres">
      <dgm:prSet presAssocID="{B9F4A219-3FC9-4E4A-ABD9-7CF76BDBED0B}" presName="space" presStyleCnt="0"/>
      <dgm:spPr/>
      <dgm:t>
        <a:bodyPr/>
        <a:lstStyle/>
        <a:p>
          <a:endParaRPr lang="en-MY"/>
        </a:p>
      </dgm:t>
    </dgm:pt>
    <dgm:pt modelId="{24BF5D69-9999-4A04-BA0A-764AB365CCB2}" type="pres">
      <dgm:prSet presAssocID="{53A92B2B-0E12-4B78-BF7D-69C10B7D5685}" presName="composite" presStyleCnt="0"/>
      <dgm:spPr/>
      <dgm:t>
        <a:bodyPr/>
        <a:lstStyle/>
        <a:p>
          <a:endParaRPr lang="en-MY"/>
        </a:p>
      </dgm:t>
    </dgm:pt>
    <dgm:pt modelId="{AF619268-F250-43D5-8478-53EF0B2FADF9}" type="pres">
      <dgm:prSet presAssocID="{53A92B2B-0E12-4B78-BF7D-69C10B7D5685}" presName="LShape" presStyleLbl="alignNode1" presStyleIdx="14" presStyleCnt="15"/>
      <dgm:spPr/>
      <dgm:t>
        <a:bodyPr/>
        <a:lstStyle/>
        <a:p>
          <a:endParaRPr lang="en-MY"/>
        </a:p>
      </dgm:t>
    </dgm:pt>
    <dgm:pt modelId="{0E649EBC-D432-428F-839E-AD6238C52D27}" type="pres">
      <dgm:prSet presAssocID="{53A92B2B-0E12-4B78-BF7D-69C10B7D5685}" presName="ParentText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BA87E570-BFD1-4871-9E24-099CE046A4B8}" srcId="{FF3EF2EC-1D57-4474-ABCC-618895DF5DED}" destId="{C3BF3BCD-A108-4F37-A0E9-FBE21E186BF9}" srcOrd="3" destOrd="0" parTransId="{ABCE83E6-C8D9-4380-A658-68F43712058D}" sibTransId="{106B35D1-582C-4B09-8C3C-F253191412ED}"/>
    <dgm:cxn modelId="{6373767F-43D1-4DD7-AC4B-1E681CB0D989}" srcId="{FF3EF2EC-1D57-4474-ABCC-618895DF5DED}" destId="{F49AAB3E-A645-4313-9896-9A46F30B1801}" srcOrd="2" destOrd="0" parTransId="{530C52FC-DC70-467D-8573-8B6ED007E09B}" sibTransId="{C1B588B6-150C-495F-B491-7F6DDB0B9F37}"/>
    <dgm:cxn modelId="{0395A911-D890-45C6-8204-AC006F79E0FC}" type="presOf" srcId="{DCC440AC-BBA7-4D75-81C5-4ABD96F610DF}" destId="{0D9C2A4B-C9CC-4CF4-AD4D-FA4E344CD39F}" srcOrd="0" destOrd="0" presId="urn:microsoft.com/office/officeart/2009/3/layout/StepUpProcess"/>
    <dgm:cxn modelId="{7F637489-6F55-4CE8-8833-3C78D30295D6}" type="presOf" srcId="{F49AAB3E-A645-4313-9896-9A46F30B1801}" destId="{0F303CE5-EEE7-41BD-9AF5-D9C4F11991EE}" srcOrd="0" destOrd="0" presId="urn:microsoft.com/office/officeart/2009/3/layout/StepUpProcess"/>
    <dgm:cxn modelId="{F76DF9D5-20EC-4759-B118-657F94C568A5}" type="presOf" srcId="{FF3EF2EC-1D57-4474-ABCC-618895DF5DED}" destId="{BF74F845-6CD8-41C5-BF56-21DEC991C14C}" srcOrd="0" destOrd="0" presId="urn:microsoft.com/office/officeart/2009/3/layout/StepUpProcess"/>
    <dgm:cxn modelId="{D2227A39-2F68-4448-BD8D-2FC69762CB54}" type="presOf" srcId="{B94025FC-E5EB-41F6-80EB-A169CC56CA6E}" destId="{1CF3DACF-8595-419F-98D9-CBCBC6FF9C6C}" srcOrd="0" destOrd="0" presId="urn:microsoft.com/office/officeart/2009/3/layout/StepUpProcess"/>
    <dgm:cxn modelId="{6B3307C4-A86B-44E4-9CD8-269A916F48F4}" srcId="{FF3EF2EC-1D57-4474-ABCC-618895DF5DED}" destId="{53A92B2B-0E12-4B78-BF7D-69C10B7D5685}" srcOrd="7" destOrd="0" parTransId="{C08CEF6D-A027-4B25-B767-F8E379BDAA5B}" sibTransId="{C4338D9A-AFDA-497C-9AE9-9703336C3614}"/>
    <dgm:cxn modelId="{840765DF-6DD2-4931-81C5-2F567E832CA6}" srcId="{FF3EF2EC-1D57-4474-ABCC-618895DF5DED}" destId="{D18AC6ED-4D78-464C-88BD-6E2568040AB6}" srcOrd="5" destOrd="0" parTransId="{93DEE9B4-C6B7-45F2-A9DD-BD5EEDC6FE0B}" sibTransId="{903898A4-4C25-4399-ABD9-EDAADB109C0E}"/>
    <dgm:cxn modelId="{3AD6EBFA-E292-4AB1-9248-4D48C2BBCCE6}" type="presOf" srcId="{53A92B2B-0E12-4B78-BF7D-69C10B7D5685}" destId="{0E649EBC-D432-428F-839E-AD6238C52D27}" srcOrd="0" destOrd="0" presId="urn:microsoft.com/office/officeart/2009/3/layout/StepUpProcess"/>
    <dgm:cxn modelId="{56A3B98D-AE53-4CF4-8B54-6D538AF1A12F}" type="presOf" srcId="{C3BF3BCD-A108-4F37-A0E9-FBE21E186BF9}" destId="{AA524DDF-5020-4C0E-B658-04F47261AF10}" srcOrd="0" destOrd="0" presId="urn:microsoft.com/office/officeart/2009/3/layout/StepUpProcess"/>
    <dgm:cxn modelId="{AB242C9B-34D4-4163-893B-04CF3241C9BC}" srcId="{FF3EF2EC-1D57-4474-ABCC-618895DF5DED}" destId="{1DB26043-1B79-45AE-BA3A-6CD89DB1BE0D}" srcOrd="4" destOrd="0" parTransId="{5F886AAF-38A8-4F82-B72E-AB13C305DB81}" sibTransId="{B4DCC650-FC9C-4151-83F7-C1396E098B9F}"/>
    <dgm:cxn modelId="{CFA35852-1FC7-4CF9-914F-A8366F3DE7F0}" type="presOf" srcId="{D18AC6ED-4D78-464C-88BD-6E2568040AB6}" destId="{0C700B36-09CD-4927-8A99-86F7A18E87B0}" srcOrd="0" destOrd="0" presId="urn:microsoft.com/office/officeart/2009/3/layout/StepUpProcess"/>
    <dgm:cxn modelId="{89467F31-4BAB-43EA-94F0-A849DF10842B}" srcId="{FF3EF2EC-1D57-4474-ABCC-618895DF5DED}" destId="{F3BEDA59-A989-498E-9EC2-858DA5B040E9}" srcOrd="0" destOrd="0" parTransId="{C6724014-B1AE-4864-A986-8F70FE94D33F}" sibTransId="{FC7E186D-D200-4380-A8CA-5A240FB43B68}"/>
    <dgm:cxn modelId="{D0C47718-9BB6-4590-8C28-F46519F0F5C0}" srcId="{FF3EF2EC-1D57-4474-ABCC-618895DF5DED}" destId="{B94025FC-E5EB-41F6-80EB-A169CC56CA6E}" srcOrd="6" destOrd="0" parTransId="{D3FC64A2-0E6C-4784-A04A-2DF2D9D95B8A}" sibTransId="{B9F4A219-3FC9-4E4A-ABD9-7CF76BDBED0B}"/>
    <dgm:cxn modelId="{B87D21FE-AFA7-4964-BAF2-6679AB246415}" srcId="{FF3EF2EC-1D57-4474-ABCC-618895DF5DED}" destId="{DCC440AC-BBA7-4D75-81C5-4ABD96F610DF}" srcOrd="1" destOrd="0" parTransId="{8976AE99-7659-4226-B108-81696E5BEDC2}" sibTransId="{BFFD8333-9D51-465A-9035-A30133F56B07}"/>
    <dgm:cxn modelId="{A27C0A6C-8639-4726-95BD-3466704C0B47}" type="presOf" srcId="{F3BEDA59-A989-498E-9EC2-858DA5B040E9}" destId="{6DBFCF7F-0874-420F-8A0B-D354BAE1CFB3}" srcOrd="0" destOrd="0" presId="urn:microsoft.com/office/officeart/2009/3/layout/StepUpProcess"/>
    <dgm:cxn modelId="{4CFC6543-8D1D-419C-8FFA-AF07D34BC3A3}" type="presOf" srcId="{1DB26043-1B79-45AE-BA3A-6CD89DB1BE0D}" destId="{80136F70-192F-4660-BA72-938FB7243DE1}" srcOrd="0" destOrd="0" presId="urn:microsoft.com/office/officeart/2009/3/layout/StepUpProcess"/>
    <dgm:cxn modelId="{86541E20-7EB2-469D-8D79-0043BD71E685}" type="presParOf" srcId="{BF74F845-6CD8-41C5-BF56-21DEC991C14C}" destId="{7E786351-9111-4D01-BD32-BDC9C31C4F13}" srcOrd="0" destOrd="0" presId="urn:microsoft.com/office/officeart/2009/3/layout/StepUpProcess"/>
    <dgm:cxn modelId="{781EB212-C178-4367-8A9B-99F9BCB60D42}" type="presParOf" srcId="{7E786351-9111-4D01-BD32-BDC9C31C4F13}" destId="{76F907BF-86EA-4232-AAAC-E820F474B4BB}" srcOrd="0" destOrd="0" presId="urn:microsoft.com/office/officeart/2009/3/layout/StepUpProcess"/>
    <dgm:cxn modelId="{F0C87302-2424-4A35-977D-CDAD40EA43F8}" type="presParOf" srcId="{7E786351-9111-4D01-BD32-BDC9C31C4F13}" destId="{6DBFCF7F-0874-420F-8A0B-D354BAE1CFB3}" srcOrd="1" destOrd="0" presId="urn:microsoft.com/office/officeart/2009/3/layout/StepUpProcess"/>
    <dgm:cxn modelId="{80FEE70D-39B1-4B03-88E2-760B3E3BFAF0}" type="presParOf" srcId="{7E786351-9111-4D01-BD32-BDC9C31C4F13}" destId="{8D7D2520-6172-48E3-BD27-8DBE5920F73E}" srcOrd="2" destOrd="0" presId="urn:microsoft.com/office/officeart/2009/3/layout/StepUpProcess"/>
    <dgm:cxn modelId="{DF80149E-4FF5-49CF-8493-BB56BB7C42C2}" type="presParOf" srcId="{BF74F845-6CD8-41C5-BF56-21DEC991C14C}" destId="{51C6CEE2-F6E9-4111-993E-47DCB10A37B1}" srcOrd="1" destOrd="0" presId="urn:microsoft.com/office/officeart/2009/3/layout/StepUpProcess"/>
    <dgm:cxn modelId="{61039BDA-952A-42F7-B4F2-85981F6303FA}" type="presParOf" srcId="{51C6CEE2-F6E9-4111-993E-47DCB10A37B1}" destId="{C83DC538-44AF-4A23-B836-7D7B769CD8AA}" srcOrd="0" destOrd="0" presId="urn:microsoft.com/office/officeart/2009/3/layout/StepUpProcess"/>
    <dgm:cxn modelId="{59CE9008-816A-4C67-8166-B0FD3861C90D}" type="presParOf" srcId="{BF74F845-6CD8-41C5-BF56-21DEC991C14C}" destId="{DDE899CF-5197-45A1-A14D-5A7734437DED}" srcOrd="2" destOrd="0" presId="urn:microsoft.com/office/officeart/2009/3/layout/StepUpProcess"/>
    <dgm:cxn modelId="{B3691D07-B60B-4DD5-AAAC-E49D75E62E1E}" type="presParOf" srcId="{DDE899CF-5197-45A1-A14D-5A7734437DED}" destId="{0EC686B1-183A-45F2-9C8D-DCB66C04BCD5}" srcOrd="0" destOrd="0" presId="urn:microsoft.com/office/officeart/2009/3/layout/StepUpProcess"/>
    <dgm:cxn modelId="{C652A551-E805-4C8D-B491-D92C48F3D583}" type="presParOf" srcId="{DDE899CF-5197-45A1-A14D-5A7734437DED}" destId="{0D9C2A4B-C9CC-4CF4-AD4D-FA4E344CD39F}" srcOrd="1" destOrd="0" presId="urn:microsoft.com/office/officeart/2009/3/layout/StepUpProcess"/>
    <dgm:cxn modelId="{B4207071-90A2-4519-8FF2-1E4A6C7CC42F}" type="presParOf" srcId="{DDE899CF-5197-45A1-A14D-5A7734437DED}" destId="{2981ABA0-22EC-407B-B234-04E942D7FE76}" srcOrd="2" destOrd="0" presId="urn:microsoft.com/office/officeart/2009/3/layout/StepUpProcess"/>
    <dgm:cxn modelId="{EC59C0A2-FDDC-4BE7-8083-B07C0B19B900}" type="presParOf" srcId="{BF74F845-6CD8-41C5-BF56-21DEC991C14C}" destId="{9BBE7BC0-5CA6-41A6-A006-2227F6B62FBE}" srcOrd="3" destOrd="0" presId="urn:microsoft.com/office/officeart/2009/3/layout/StepUpProcess"/>
    <dgm:cxn modelId="{03FFCAE6-9352-44DE-8928-584B32FF0ADA}" type="presParOf" srcId="{9BBE7BC0-5CA6-41A6-A006-2227F6B62FBE}" destId="{02DA15D5-C099-4276-9841-DCFDC4562714}" srcOrd="0" destOrd="0" presId="urn:microsoft.com/office/officeart/2009/3/layout/StepUpProcess"/>
    <dgm:cxn modelId="{39507689-24AB-45FB-9ECC-57F229D896B4}" type="presParOf" srcId="{BF74F845-6CD8-41C5-BF56-21DEC991C14C}" destId="{EE104032-D173-4413-B1B9-92D7A644E882}" srcOrd="4" destOrd="0" presId="urn:microsoft.com/office/officeart/2009/3/layout/StepUpProcess"/>
    <dgm:cxn modelId="{58926F05-3BE8-4D7D-8F6F-046D3AB9BF66}" type="presParOf" srcId="{EE104032-D173-4413-B1B9-92D7A644E882}" destId="{72A27C9C-740D-4249-9923-9E0402BA364F}" srcOrd="0" destOrd="0" presId="urn:microsoft.com/office/officeart/2009/3/layout/StepUpProcess"/>
    <dgm:cxn modelId="{1D6410E2-BDB3-49C1-9D5D-5318EE5F3716}" type="presParOf" srcId="{EE104032-D173-4413-B1B9-92D7A644E882}" destId="{0F303CE5-EEE7-41BD-9AF5-D9C4F11991EE}" srcOrd="1" destOrd="0" presId="urn:microsoft.com/office/officeart/2009/3/layout/StepUpProcess"/>
    <dgm:cxn modelId="{36804DE3-90BB-4242-B0C1-3311987C0213}" type="presParOf" srcId="{EE104032-D173-4413-B1B9-92D7A644E882}" destId="{847AFF08-83C8-43FA-AF19-ABD83C862EF4}" srcOrd="2" destOrd="0" presId="urn:microsoft.com/office/officeart/2009/3/layout/StepUpProcess"/>
    <dgm:cxn modelId="{CC916136-C47E-4D50-A065-F8AF3ED0FA2F}" type="presParOf" srcId="{BF74F845-6CD8-41C5-BF56-21DEC991C14C}" destId="{944E60BF-4371-4D24-B130-C8FEB0D932B4}" srcOrd="5" destOrd="0" presId="urn:microsoft.com/office/officeart/2009/3/layout/StepUpProcess"/>
    <dgm:cxn modelId="{D2D7C43D-2B13-47EA-A0F1-D92DE8ED320E}" type="presParOf" srcId="{944E60BF-4371-4D24-B130-C8FEB0D932B4}" destId="{E28D4BEE-E712-41C0-9BC6-DACC13C6EA3C}" srcOrd="0" destOrd="0" presId="urn:microsoft.com/office/officeart/2009/3/layout/StepUpProcess"/>
    <dgm:cxn modelId="{70190784-0735-4ECC-BEB5-FF43043F920A}" type="presParOf" srcId="{BF74F845-6CD8-41C5-BF56-21DEC991C14C}" destId="{B897DE1F-1C5D-49DF-A67F-AE2F73E71627}" srcOrd="6" destOrd="0" presId="urn:microsoft.com/office/officeart/2009/3/layout/StepUpProcess"/>
    <dgm:cxn modelId="{81E150D5-08C5-4AD0-AAAC-AC3FE6AC85F9}" type="presParOf" srcId="{B897DE1F-1C5D-49DF-A67F-AE2F73E71627}" destId="{B5FCC26C-7C6B-49D7-82B3-DFCB4743EDB1}" srcOrd="0" destOrd="0" presId="urn:microsoft.com/office/officeart/2009/3/layout/StepUpProcess"/>
    <dgm:cxn modelId="{CD3D72E4-37C3-4F38-B029-B767D58D2EBF}" type="presParOf" srcId="{B897DE1F-1C5D-49DF-A67F-AE2F73E71627}" destId="{AA524DDF-5020-4C0E-B658-04F47261AF10}" srcOrd="1" destOrd="0" presId="urn:microsoft.com/office/officeart/2009/3/layout/StepUpProcess"/>
    <dgm:cxn modelId="{60586E18-9C4B-4C23-AEB0-F0DFB9075620}" type="presParOf" srcId="{B897DE1F-1C5D-49DF-A67F-AE2F73E71627}" destId="{27690A1C-6457-459C-A3F5-AE4F07EED7BE}" srcOrd="2" destOrd="0" presId="urn:microsoft.com/office/officeart/2009/3/layout/StepUpProcess"/>
    <dgm:cxn modelId="{BA1A67D7-C92B-4590-BFA5-14C6C57F253E}" type="presParOf" srcId="{BF74F845-6CD8-41C5-BF56-21DEC991C14C}" destId="{C5FEBD02-28A7-46A1-8C13-AEAD78E49BE7}" srcOrd="7" destOrd="0" presId="urn:microsoft.com/office/officeart/2009/3/layout/StepUpProcess"/>
    <dgm:cxn modelId="{13FED28C-8A95-4A6E-BCB9-C8B2CE0BF190}" type="presParOf" srcId="{C5FEBD02-28A7-46A1-8C13-AEAD78E49BE7}" destId="{C16E0B60-D334-4E87-93A6-A38586CA0166}" srcOrd="0" destOrd="0" presId="urn:microsoft.com/office/officeart/2009/3/layout/StepUpProcess"/>
    <dgm:cxn modelId="{D0BF94AD-1530-4DCE-914D-FB12694EB044}" type="presParOf" srcId="{BF74F845-6CD8-41C5-BF56-21DEC991C14C}" destId="{7701B18B-2A02-4E67-93BA-EF684B261A31}" srcOrd="8" destOrd="0" presId="urn:microsoft.com/office/officeart/2009/3/layout/StepUpProcess"/>
    <dgm:cxn modelId="{35FF5B4F-09B1-4178-82B6-E5C69B7CAE21}" type="presParOf" srcId="{7701B18B-2A02-4E67-93BA-EF684B261A31}" destId="{8FBC8AC5-D5A4-4772-BB58-C286D5F3B309}" srcOrd="0" destOrd="0" presId="urn:microsoft.com/office/officeart/2009/3/layout/StepUpProcess"/>
    <dgm:cxn modelId="{B122FFFD-C077-4289-BE49-25B8B36D08DB}" type="presParOf" srcId="{7701B18B-2A02-4E67-93BA-EF684B261A31}" destId="{80136F70-192F-4660-BA72-938FB7243DE1}" srcOrd="1" destOrd="0" presId="urn:microsoft.com/office/officeart/2009/3/layout/StepUpProcess"/>
    <dgm:cxn modelId="{F1ABDD70-5D86-4C91-8AB9-D01700FBC17A}" type="presParOf" srcId="{7701B18B-2A02-4E67-93BA-EF684B261A31}" destId="{4A868493-A30B-4FF9-8718-CA4355F0E730}" srcOrd="2" destOrd="0" presId="urn:microsoft.com/office/officeart/2009/3/layout/StepUpProcess"/>
    <dgm:cxn modelId="{BF15643A-CEA6-4547-8892-64A02635F3D6}" type="presParOf" srcId="{BF74F845-6CD8-41C5-BF56-21DEC991C14C}" destId="{95540A1E-63A2-4094-B976-D00BD6AEA2ED}" srcOrd="9" destOrd="0" presId="urn:microsoft.com/office/officeart/2009/3/layout/StepUpProcess"/>
    <dgm:cxn modelId="{C7F73749-6B42-4E3D-8526-08E52C0CFBC3}" type="presParOf" srcId="{95540A1E-63A2-4094-B976-D00BD6AEA2ED}" destId="{A8149374-69CF-4B54-86E4-3C1801065715}" srcOrd="0" destOrd="0" presId="urn:microsoft.com/office/officeart/2009/3/layout/StepUpProcess"/>
    <dgm:cxn modelId="{1B7C6BF2-25C4-40EE-ABB7-581B6986C0C2}" type="presParOf" srcId="{BF74F845-6CD8-41C5-BF56-21DEC991C14C}" destId="{C7F9ADE2-7F28-4944-946F-241EB88AFFB1}" srcOrd="10" destOrd="0" presId="urn:microsoft.com/office/officeart/2009/3/layout/StepUpProcess"/>
    <dgm:cxn modelId="{335880AA-45ED-489C-85DA-AED4A1F21C26}" type="presParOf" srcId="{C7F9ADE2-7F28-4944-946F-241EB88AFFB1}" destId="{E1DE71E0-1C35-4883-B8D5-C85DB79A3DE4}" srcOrd="0" destOrd="0" presId="urn:microsoft.com/office/officeart/2009/3/layout/StepUpProcess"/>
    <dgm:cxn modelId="{81DCE8E0-40F6-41DF-9CA8-4030C61AF389}" type="presParOf" srcId="{C7F9ADE2-7F28-4944-946F-241EB88AFFB1}" destId="{0C700B36-09CD-4927-8A99-86F7A18E87B0}" srcOrd="1" destOrd="0" presId="urn:microsoft.com/office/officeart/2009/3/layout/StepUpProcess"/>
    <dgm:cxn modelId="{2643A37D-2112-41CB-A670-4ADD1C0DE263}" type="presParOf" srcId="{C7F9ADE2-7F28-4944-946F-241EB88AFFB1}" destId="{CAC85C95-415C-455E-B8E5-81D8311AA593}" srcOrd="2" destOrd="0" presId="urn:microsoft.com/office/officeart/2009/3/layout/StepUpProcess"/>
    <dgm:cxn modelId="{CE69F5B4-E53C-40FF-8762-3C20B5688CB0}" type="presParOf" srcId="{BF74F845-6CD8-41C5-BF56-21DEC991C14C}" destId="{1A4A30B8-0410-4F6C-8DD7-4A74E45EC1CA}" srcOrd="11" destOrd="0" presId="urn:microsoft.com/office/officeart/2009/3/layout/StepUpProcess"/>
    <dgm:cxn modelId="{084B7725-A5DB-4D06-AD77-768806C5B614}" type="presParOf" srcId="{1A4A30B8-0410-4F6C-8DD7-4A74E45EC1CA}" destId="{39CDF935-3B5F-4AA8-8278-BA0F36FB8086}" srcOrd="0" destOrd="0" presId="urn:microsoft.com/office/officeart/2009/3/layout/StepUpProcess"/>
    <dgm:cxn modelId="{9531E88D-9D3D-481E-B377-166172BBB062}" type="presParOf" srcId="{BF74F845-6CD8-41C5-BF56-21DEC991C14C}" destId="{72A23060-E362-4CCA-BD51-5DECD87896E0}" srcOrd="12" destOrd="0" presId="urn:microsoft.com/office/officeart/2009/3/layout/StepUpProcess"/>
    <dgm:cxn modelId="{B5498F17-ABCA-4273-A102-8FF8F02B4AFD}" type="presParOf" srcId="{72A23060-E362-4CCA-BD51-5DECD87896E0}" destId="{0E5EE289-1AF1-4A46-B430-21AEAEF4FD19}" srcOrd="0" destOrd="0" presId="urn:microsoft.com/office/officeart/2009/3/layout/StepUpProcess"/>
    <dgm:cxn modelId="{C53E6D96-66AA-4892-AE22-9602B672CBFE}" type="presParOf" srcId="{72A23060-E362-4CCA-BD51-5DECD87896E0}" destId="{1CF3DACF-8595-419F-98D9-CBCBC6FF9C6C}" srcOrd="1" destOrd="0" presId="urn:microsoft.com/office/officeart/2009/3/layout/StepUpProcess"/>
    <dgm:cxn modelId="{D973E774-91A9-42DD-87F6-7BCE16042245}" type="presParOf" srcId="{72A23060-E362-4CCA-BD51-5DECD87896E0}" destId="{4637DE89-17B2-49E5-BB63-6CA90DED7343}" srcOrd="2" destOrd="0" presId="urn:microsoft.com/office/officeart/2009/3/layout/StepUpProcess"/>
    <dgm:cxn modelId="{E9191D07-682C-4959-8EFA-1C8761997B04}" type="presParOf" srcId="{BF74F845-6CD8-41C5-BF56-21DEC991C14C}" destId="{22FD17C9-6D91-48FF-944F-BF931827B764}" srcOrd="13" destOrd="0" presId="urn:microsoft.com/office/officeart/2009/3/layout/StepUpProcess"/>
    <dgm:cxn modelId="{EB2A51C9-287A-4FA0-B613-0DB9A9EA7F0E}" type="presParOf" srcId="{22FD17C9-6D91-48FF-944F-BF931827B764}" destId="{44D6C8AA-8C70-48AA-8CB3-3CC0D4F250D0}" srcOrd="0" destOrd="0" presId="urn:microsoft.com/office/officeart/2009/3/layout/StepUpProcess"/>
    <dgm:cxn modelId="{87158D8A-DA1A-40A0-A87A-290C0E00E776}" type="presParOf" srcId="{BF74F845-6CD8-41C5-BF56-21DEC991C14C}" destId="{24BF5D69-9999-4A04-BA0A-764AB365CCB2}" srcOrd="14" destOrd="0" presId="urn:microsoft.com/office/officeart/2009/3/layout/StepUpProcess"/>
    <dgm:cxn modelId="{74D5F045-59D1-490D-A322-DBBD50D25813}" type="presParOf" srcId="{24BF5D69-9999-4A04-BA0A-764AB365CCB2}" destId="{AF619268-F250-43D5-8478-53EF0B2FADF9}" srcOrd="0" destOrd="0" presId="urn:microsoft.com/office/officeart/2009/3/layout/StepUpProcess"/>
    <dgm:cxn modelId="{61CCFFAB-55BC-40A3-AE75-BE9A6F5DD3DD}" type="presParOf" srcId="{24BF5D69-9999-4A04-BA0A-764AB365CCB2}" destId="{0E649EBC-D432-428F-839E-AD6238C52D2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3EF2EC-1D57-4474-ABCC-618895DF5DED}" type="doc">
      <dgm:prSet loTypeId="urn:microsoft.com/office/officeart/2009/3/layout/StepUpProcess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F3BEDA59-A989-498E-9EC2-858DA5B040E9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6724014-B1AE-4864-A986-8F70FE94D33F}" type="parTrans" cxnId="{89467F31-4BAB-43EA-94F0-A849DF10842B}">
      <dgm:prSet/>
      <dgm:spPr/>
      <dgm:t>
        <a:bodyPr/>
        <a:lstStyle/>
        <a:p>
          <a:endParaRPr lang="en-MY"/>
        </a:p>
      </dgm:t>
    </dgm:pt>
    <dgm:pt modelId="{FC7E186D-D200-4380-A8CA-5A240FB43B68}" type="sibTrans" cxnId="{89467F31-4BAB-43EA-94F0-A849DF10842B}">
      <dgm:prSet/>
      <dgm:spPr/>
      <dgm:t>
        <a:bodyPr/>
        <a:lstStyle/>
        <a:p>
          <a:endParaRPr lang="en-MY"/>
        </a:p>
      </dgm:t>
    </dgm:pt>
    <dgm:pt modelId="{DCC440AC-BBA7-4D75-81C5-4ABD96F610DF}">
      <dgm:prSet phldrT="[Text]"/>
      <dgm:spPr/>
      <dgm:t>
        <a:bodyPr/>
        <a:lstStyle/>
        <a:p>
          <a:r>
            <a:rPr lang="en-MY"/>
            <a:t>RE</a:t>
          </a:r>
        </a:p>
      </dgm:t>
    </dgm:pt>
    <dgm:pt modelId="{8976AE99-7659-4226-B108-81696E5BEDC2}" type="parTrans" cxnId="{B87D21FE-AFA7-4964-BAF2-6679AB246415}">
      <dgm:prSet/>
      <dgm:spPr/>
      <dgm:t>
        <a:bodyPr/>
        <a:lstStyle/>
        <a:p>
          <a:endParaRPr lang="en-MY"/>
        </a:p>
      </dgm:t>
    </dgm:pt>
    <dgm:pt modelId="{BFFD8333-9D51-465A-9035-A30133F56B07}" type="sibTrans" cxnId="{B87D21FE-AFA7-4964-BAF2-6679AB246415}">
      <dgm:prSet/>
      <dgm:spPr/>
      <dgm:t>
        <a:bodyPr/>
        <a:lstStyle/>
        <a:p>
          <a:endParaRPr lang="en-MY"/>
        </a:p>
      </dgm:t>
    </dgm:pt>
    <dgm:pt modelId="{F49AAB3E-A645-4313-9896-9A46F30B1801}">
      <dgm:prSet phldrT="[Text]"/>
      <dgm:spPr/>
      <dgm:t>
        <a:bodyPr/>
        <a:lstStyle/>
        <a:p>
          <a:r>
            <a:rPr lang="en-MY"/>
            <a:t> </a:t>
          </a:r>
        </a:p>
      </dgm:t>
    </dgm:pt>
    <dgm:pt modelId="{530C52FC-DC70-467D-8573-8B6ED007E09B}" type="parTrans" cxnId="{6373767F-43D1-4DD7-AC4B-1E681CB0D989}">
      <dgm:prSet/>
      <dgm:spPr/>
      <dgm:t>
        <a:bodyPr/>
        <a:lstStyle/>
        <a:p>
          <a:endParaRPr lang="en-MY"/>
        </a:p>
      </dgm:t>
    </dgm:pt>
    <dgm:pt modelId="{C1B588B6-150C-495F-B491-7F6DDB0B9F37}" type="sibTrans" cxnId="{6373767F-43D1-4DD7-AC4B-1E681CB0D989}">
      <dgm:prSet/>
      <dgm:spPr/>
      <dgm:t>
        <a:bodyPr/>
        <a:lstStyle/>
        <a:p>
          <a:endParaRPr lang="en-MY"/>
        </a:p>
      </dgm:t>
    </dgm:pt>
    <dgm:pt modelId="{C3BF3BCD-A108-4F37-A0E9-FBE21E186BF9}">
      <dgm:prSet phldrT="[Text]"/>
      <dgm:spPr/>
      <dgm:t>
        <a:bodyPr/>
        <a:lstStyle/>
        <a:p>
          <a:endParaRPr lang="en-MY"/>
        </a:p>
      </dgm:t>
    </dgm:pt>
    <dgm:pt modelId="{ABCE83E6-C8D9-4380-A658-68F43712058D}" type="parTrans" cxnId="{BA87E570-BFD1-4871-9E24-099CE046A4B8}">
      <dgm:prSet/>
      <dgm:spPr/>
      <dgm:t>
        <a:bodyPr/>
        <a:lstStyle/>
        <a:p>
          <a:endParaRPr lang="en-MY"/>
        </a:p>
      </dgm:t>
    </dgm:pt>
    <dgm:pt modelId="{106B35D1-582C-4B09-8C3C-F253191412ED}" type="sibTrans" cxnId="{BA87E570-BFD1-4871-9E24-099CE046A4B8}">
      <dgm:prSet/>
      <dgm:spPr/>
      <dgm:t>
        <a:bodyPr/>
        <a:lstStyle/>
        <a:p>
          <a:endParaRPr lang="en-MY"/>
        </a:p>
      </dgm:t>
    </dgm:pt>
    <dgm:pt modelId="{1DB26043-1B79-45AE-BA3A-6CD89DB1BE0D}">
      <dgm:prSet phldrT="[Text]"/>
      <dgm:spPr/>
      <dgm:t>
        <a:bodyPr/>
        <a:lstStyle/>
        <a:p>
          <a:r>
            <a:rPr lang="en-MY"/>
            <a:t>SO</a:t>
          </a:r>
        </a:p>
      </dgm:t>
    </dgm:pt>
    <dgm:pt modelId="{5F886AAF-38A8-4F82-B72E-AB13C305DB81}" type="parTrans" cxnId="{AB242C9B-34D4-4163-893B-04CF3241C9BC}">
      <dgm:prSet/>
      <dgm:spPr/>
      <dgm:t>
        <a:bodyPr/>
        <a:lstStyle/>
        <a:p>
          <a:endParaRPr lang="en-MY"/>
        </a:p>
      </dgm:t>
    </dgm:pt>
    <dgm:pt modelId="{B4DCC650-FC9C-4151-83F7-C1396E098B9F}" type="sibTrans" cxnId="{AB242C9B-34D4-4163-893B-04CF3241C9BC}">
      <dgm:prSet/>
      <dgm:spPr/>
      <dgm:t>
        <a:bodyPr/>
        <a:lstStyle/>
        <a:p>
          <a:endParaRPr lang="en-MY"/>
        </a:p>
      </dgm:t>
    </dgm:pt>
    <dgm:pt modelId="{D18AC6ED-4D78-464C-88BD-6E2568040AB6}">
      <dgm:prSet phldrT="[Text]"/>
      <dgm:spPr/>
      <dgm:t>
        <a:bodyPr/>
        <a:lstStyle/>
        <a:p>
          <a:r>
            <a:rPr lang="en-MY"/>
            <a:t>LA</a:t>
          </a:r>
        </a:p>
      </dgm:t>
    </dgm:pt>
    <dgm:pt modelId="{93DEE9B4-C6B7-45F2-A9DD-BD5EEDC6FE0B}" type="parTrans" cxnId="{840765DF-6DD2-4931-81C5-2F567E832CA6}">
      <dgm:prSet/>
      <dgm:spPr/>
      <dgm:t>
        <a:bodyPr/>
        <a:lstStyle/>
        <a:p>
          <a:endParaRPr lang="en-MY"/>
        </a:p>
      </dgm:t>
    </dgm:pt>
    <dgm:pt modelId="{903898A4-4C25-4399-ABD9-EDAADB109C0E}" type="sibTrans" cxnId="{840765DF-6DD2-4931-81C5-2F567E832CA6}">
      <dgm:prSet/>
      <dgm:spPr/>
      <dgm:t>
        <a:bodyPr/>
        <a:lstStyle/>
        <a:p>
          <a:endParaRPr lang="en-MY"/>
        </a:p>
      </dgm:t>
    </dgm:pt>
    <dgm:pt modelId="{B94025FC-E5EB-41F6-80EB-A169CC56CA6E}">
      <dgm:prSet phldrT="[Text]"/>
      <dgm:spPr/>
      <dgm:t>
        <a:bodyPr/>
        <a:lstStyle/>
        <a:p>
          <a:endParaRPr lang="en-MY"/>
        </a:p>
      </dgm:t>
    </dgm:pt>
    <dgm:pt modelId="{D3FC64A2-0E6C-4784-A04A-2DF2D9D95B8A}" type="parTrans" cxnId="{D0C47718-9BB6-4590-8C28-F46519F0F5C0}">
      <dgm:prSet/>
      <dgm:spPr/>
      <dgm:t>
        <a:bodyPr/>
        <a:lstStyle/>
        <a:p>
          <a:endParaRPr lang="en-MY"/>
        </a:p>
      </dgm:t>
    </dgm:pt>
    <dgm:pt modelId="{B9F4A219-3FC9-4E4A-ABD9-7CF76BDBED0B}" type="sibTrans" cxnId="{D0C47718-9BB6-4590-8C28-F46519F0F5C0}">
      <dgm:prSet/>
      <dgm:spPr/>
      <dgm:t>
        <a:bodyPr/>
        <a:lstStyle/>
        <a:p>
          <a:endParaRPr lang="en-MY"/>
        </a:p>
      </dgm:t>
    </dgm:pt>
    <dgm:pt modelId="{53A92B2B-0E12-4B78-BF7D-69C10B7D5685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08CEF6D-A027-4B25-B767-F8E379BDAA5B}" type="parTrans" cxnId="{6B3307C4-A86B-44E4-9CD8-269A916F48F4}">
      <dgm:prSet/>
      <dgm:spPr/>
      <dgm:t>
        <a:bodyPr/>
        <a:lstStyle/>
        <a:p>
          <a:endParaRPr lang="en-MY"/>
        </a:p>
      </dgm:t>
    </dgm:pt>
    <dgm:pt modelId="{C4338D9A-AFDA-497C-9AE9-9703336C3614}" type="sibTrans" cxnId="{6B3307C4-A86B-44E4-9CD8-269A916F48F4}">
      <dgm:prSet/>
      <dgm:spPr/>
      <dgm:t>
        <a:bodyPr/>
        <a:lstStyle/>
        <a:p>
          <a:endParaRPr lang="en-MY"/>
        </a:p>
      </dgm:t>
    </dgm:pt>
    <dgm:pt modelId="{BF74F845-6CD8-41C5-BF56-21DEC991C14C}" type="pres">
      <dgm:prSet presAssocID="{FF3EF2EC-1D57-4474-ABCC-618895DF5DE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MY"/>
        </a:p>
      </dgm:t>
    </dgm:pt>
    <dgm:pt modelId="{7E786351-9111-4D01-BD32-BDC9C31C4F13}" type="pres">
      <dgm:prSet presAssocID="{F3BEDA59-A989-498E-9EC2-858DA5B040E9}" presName="composite" presStyleCnt="0"/>
      <dgm:spPr/>
      <dgm:t>
        <a:bodyPr/>
        <a:lstStyle/>
        <a:p>
          <a:endParaRPr lang="en-MY"/>
        </a:p>
      </dgm:t>
    </dgm:pt>
    <dgm:pt modelId="{76F907BF-86EA-4232-AAAC-E820F474B4BB}" type="pres">
      <dgm:prSet presAssocID="{F3BEDA59-A989-498E-9EC2-858DA5B040E9}" presName="LShape" presStyleLbl="alignNode1" presStyleIdx="0" presStyleCnt="15" custLinFactNeighborX="-109" custLinFactNeighborY="2365"/>
      <dgm:spPr/>
      <dgm:t>
        <a:bodyPr/>
        <a:lstStyle/>
        <a:p>
          <a:endParaRPr lang="en-MY"/>
        </a:p>
      </dgm:t>
    </dgm:pt>
    <dgm:pt modelId="{6DBFCF7F-0874-420F-8A0B-D354BAE1CFB3}" type="pres">
      <dgm:prSet presAssocID="{F3BEDA59-A989-498E-9EC2-858DA5B040E9}" presName="ParentText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D7D2520-6172-48E3-BD27-8DBE5920F73E}" type="pres">
      <dgm:prSet presAssocID="{F3BEDA59-A989-498E-9EC2-858DA5B040E9}" presName="Triangle" presStyleLbl="alignNode1" presStyleIdx="1" presStyleCnt="15"/>
      <dgm:spPr/>
      <dgm:t>
        <a:bodyPr/>
        <a:lstStyle/>
        <a:p>
          <a:endParaRPr lang="en-MY"/>
        </a:p>
      </dgm:t>
    </dgm:pt>
    <dgm:pt modelId="{51C6CEE2-F6E9-4111-993E-47DCB10A37B1}" type="pres">
      <dgm:prSet presAssocID="{FC7E186D-D200-4380-A8CA-5A240FB43B68}" presName="sibTrans" presStyleCnt="0"/>
      <dgm:spPr/>
      <dgm:t>
        <a:bodyPr/>
        <a:lstStyle/>
        <a:p>
          <a:endParaRPr lang="en-MY"/>
        </a:p>
      </dgm:t>
    </dgm:pt>
    <dgm:pt modelId="{C83DC538-44AF-4A23-B836-7D7B769CD8AA}" type="pres">
      <dgm:prSet presAssocID="{FC7E186D-D200-4380-A8CA-5A240FB43B68}" presName="space" presStyleCnt="0"/>
      <dgm:spPr/>
      <dgm:t>
        <a:bodyPr/>
        <a:lstStyle/>
        <a:p>
          <a:endParaRPr lang="en-MY"/>
        </a:p>
      </dgm:t>
    </dgm:pt>
    <dgm:pt modelId="{DDE899CF-5197-45A1-A14D-5A7734437DED}" type="pres">
      <dgm:prSet presAssocID="{DCC440AC-BBA7-4D75-81C5-4ABD96F610DF}" presName="composite" presStyleCnt="0"/>
      <dgm:spPr/>
      <dgm:t>
        <a:bodyPr/>
        <a:lstStyle/>
        <a:p>
          <a:endParaRPr lang="en-MY"/>
        </a:p>
      </dgm:t>
    </dgm:pt>
    <dgm:pt modelId="{0EC686B1-183A-45F2-9C8D-DCB66C04BCD5}" type="pres">
      <dgm:prSet presAssocID="{DCC440AC-BBA7-4D75-81C5-4ABD96F610DF}" presName="LShape" presStyleLbl="alignNode1" presStyleIdx="2" presStyleCnt="15"/>
      <dgm:spPr/>
      <dgm:t>
        <a:bodyPr/>
        <a:lstStyle/>
        <a:p>
          <a:endParaRPr lang="en-MY"/>
        </a:p>
      </dgm:t>
    </dgm:pt>
    <dgm:pt modelId="{0D9C2A4B-C9CC-4CF4-AD4D-FA4E344CD39F}" type="pres">
      <dgm:prSet presAssocID="{DCC440AC-BBA7-4D75-81C5-4ABD96F610DF}" presName="ParentText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981ABA0-22EC-407B-B234-04E942D7FE76}" type="pres">
      <dgm:prSet presAssocID="{DCC440AC-BBA7-4D75-81C5-4ABD96F610DF}" presName="Triangle" presStyleLbl="alignNode1" presStyleIdx="3" presStyleCnt="15"/>
      <dgm:spPr/>
      <dgm:t>
        <a:bodyPr/>
        <a:lstStyle/>
        <a:p>
          <a:endParaRPr lang="en-MY"/>
        </a:p>
      </dgm:t>
    </dgm:pt>
    <dgm:pt modelId="{9BBE7BC0-5CA6-41A6-A006-2227F6B62FBE}" type="pres">
      <dgm:prSet presAssocID="{BFFD8333-9D51-465A-9035-A30133F56B07}" presName="sibTrans" presStyleCnt="0"/>
      <dgm:spPr/>
      <dgm:t>
        <a:bodyPr/>
        <a:lstStyle/>
        <a:p>
          <a:endParaRPr lang="en-MY"/>
        </a:p>
      </dgm:t>
    </dgm:pt>
    <dgm:pt modelId="{02DA15D5-C099-4276-9841-DCFDC4562714}" type="pres">
      <dgm:prSet presAssocID="{BFFD8333-9D51-465A-9035-A30133F56B07}" presName="space" presStyleCnt="0"/>
      <dgm:spPr/>
      <dgm:t>
        <a:bodyPr/>
        <a:lstStyle/>
        <a:p>
          <a:endParaRPr lang="en-MY"/>
        </a:p>
      </dgm:t>
    </dgm:pt>
    <dgm:pt modelId="{EE104032-D173-4413-B1B9-92D7A644E882}" type="pres">
      <dgm:prSet presAssocID="{F49AAB3E-A645-4313-9896-9A46F30B1801}" presName="composite" presStyleCnt="0"/>
      <dgm:spPr/>
      <dgm:t>
        <a:bodyPr/>
        <a:lstStyle/>
        <a:p>
          <a:endParaRPr lang="en-MY"/>
        </a:p>
      </dgm:t>
    </dgm:pt>
    <dgm:pt modelId="{72A27C9C-740D-4249-9923-9E0402BA364F}" type="pres">
      <dgm:prSet presAssocID="{F49AAB3E-A645-4313-9896-9A46F30B1801}" presName="LShape" presStyleLbl="alignNode1" presStyleIdx="4" presStyleCnt="15"/>
      <dgm:spPr/>
      <dgm:t>
        <a:bodyPr/>
        <a:lstStyle/>
        <a:p>
          <a:endParaRPr lang="en-MY"/>
        </a:p>
      </dgm:t>
    </dgm:pt>
    <dgm:pt modelId="{0F303CE5-EEE7-41BD-9AF5-D9C4F11991EE}" type="pres">
      <dgm:prSet presAssocID="{F49AAB3E-A645-4313-9896-9A46F30B1801}" presName="ParentText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47AFF08-83C8-43FA-AF19-ABD83C862EF4}" type="pres">
      <dgm:prSet presAssocID="{F49AAB3E-A645-4313-9896-9A46F30B1801}" presName="Triangle" presStyleLbl="alignNode1" presStyleIdx="5" presStyleCnt="15"/>
      <dgm:spPr/>
      <dgm:t>
        <a:bodyPr/>
        <a:lstStyle/>
        <a:p>
          <a:endParaRPr lang="en-MY"/>
        </a:p>
      </dgm:t>
    </dgm:pt>
    <dgm:pt modelId="{944E60BF-4371-4D24-B130-C8FEB0D932B4}" type="pres">
      <dgm:prSet presAssocID="{C1B588B6-150C-495F-B491-7F6DDB0B9F37}" presName="sibTrans" presStyleCnt="0"/>
      <dgm:spPr/>
      <dgm:t>
        <a:bodyPr/>
        <a:lstStyle/>
        <a:p>
          <a:endParaRPr lang="en-MY"/>
        </a:p>
      </dgm:t>
    </dgm:pt>
    <dgm:pt modelId="{E28D4BEE-E712-41C0-9BC6-DACC13C6EA3C}" type="pres">
      <dgm:prSet presAssocID="{C1B588B6-150C-495F-B491-7F6DDB0B9F37}" presName="space" presStyleCnt="0"/>
      <dgm:spPr/>
      <dgm:t>
        <a:bodyPr/>
        <a:lstStyle/>
        <a:p>
          <a:endParaRPr lang="en-MY"/>
        </a:p>
      </dgm:t>
    </dgm:pt>
    <dgm:pt modelId="{B897DE1F-1C5D-49DF-A67F-AE2F73E71627}" type="pres">
      <dgm:prSet presAssocID="{C3BF3BCD-A108-4F37-A0E9-FBE21E186BF9}" presName="composite" presStyleCnt="0"/>
      <dgm:spPr/>
      <dgm:t>
        <a:bodyPr/>
        <a:lstStyle/>
        <a:p>
          <a:endParaRPr lang="en-MY"/>
        </a:p>
      </dgm:t>
    </dgm:pt>
    <dgm:pt modelId="{B5FCC26C-7C6B-49D7-82B3-DFCB4743EDB1}" type="pres">
      <dgm:prSet presAssocID="{C3BF3BCD-A108-4F37-A0E9-FBE21E186BF9}" presName="LShape" presStyleLbl="alignNode1" presStyleIdx="6" presStyleCnt="15"/>
      <dgm:spPr/>
      <dgm:t>
        <a:bodyPr/>
        <a:lstStyle/>
        <a:p>
          <a:endParaRPr lang="en-MY"/>
        </a:p>
      </dgm:t>
    </dgm:pt>
    <dgm:pt modelId="{AA524DDF-5020-4C0E-B658-04F47261AF10}" type="pres">
      <dgm:prSet presAssocID="{C3BF3BCD-A108-4F37-A0E9-FBE21E186BF9}" presName="ParentText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7690A1C-6457-459C-A3F5-AE4F07EED7BE}" type="pres">
      <dgm:prSet presAssocID="{C3BF3BCD-A108-4F37-A0E9-FBE21E186BF9}" presName="Triangle" presStyleLbl="alignNode1" presStyleIdx="7" presStyleCnt="15"/>
      <dgm:spPr/>
      <dgm:t>
        <a:bodyPr/>
        <a:lstStyle/>
        <a:p>
          <a:endParaRPr lang="en-MY"/>
        </a:p>
      </dgm:t>
    </dgm:pt>
    <dgm:pt modelId="{C5FEBD02-28A7-46A1-8C13-AEAD78E49BE7}" type="pres">
      <dgm:prSet presAssocID="{106B35D1-582C-4B09-8C3C-F253191412ED}" presName="sibTrans" presStyleCnt="0"/>
      <dgm:spPr/>
      <dgm:t>
        <a:bodyPr/>
        <a:lstStyle/>
        <a:p>
          <a:endParaRPr lang="en-MY"/>
        </a:p>
      </dgm:t>
    </dgm:pt>
    <dgm:pt modelId="{C16E0B60-D334-4E87-93A6-A38586CA0166}" type="pres">
      <dgm:prSet presAssocID="{106B35D1-582C-4B09-8C3C-F253191412ED}" presName="space" presStyleCnt="0"/>
      <dgm:spPr/>
      <dgm:t>
        <a:bodyPr/>
        <a:lstStyle/>
        <a:p>
          <a:endParaRPr lang="en-MY"/>
        </a:p>
      </dgm:t>
    </dgm:pt>
    <dgm:pt modelId="{7701B18B-2A02-4E67-93BA-EF684B261A31}" type="pres">
      <dgm:prSet presAssocID="{1DB26043-1B79-45AE-BA3A-6CD89DB1BE0D}" presName="composite" presStyleCnt="0"/>
      <dgm:spPr/>
      <dgm:t>
        <a:bodyPr/>
        <a:lstStyle/>
        <a:p>
          <a:endParaRPr lang="en-MY"/>
        </a:p>
      </dgm:t>
    </dgm:pt>
    <dgm:pt modelId="{8FBC8AC5-D5A4-4772-BB58-C286D5F3B309}" type="pres">
      <dgm:prSet presAssocID="{1DB26043-1B79-45AE-BA3A-6CD89DB1BE0D}" presName="LShape" presStyleLbl="alignNode1" presStyleIdx="8" presStyleCnt="15"/>
      <dgm:spPr/>
      <dgm:t>
        <a:bodyPr/>
        <a:lstStyle/>
        <a:p>
          <a:endParaRPr lang="en-MY"/>
        </a:p>
      </dgm:t>
    </dgm:pt>
    <dgm:pt modelId="{80136F70-192F-4660-BA72-938FB7243DE1}" type="pres">
      <dgm:prSet presAssocID="{1DB26043-1B79-45AE-BA3A-6CD89DB1BE0D}" presName="ParentText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A868493-A30B-4FF9-8718-CA4355F0E730}" type="pres">
      <dgm:prSet presAssocID="{1DB26043-1B79-45AE-BA3A-6CD89DB1BE0D}" presName="Triangle" presStyleLbl="alignNode1" presStyleIdx="9" presStyleCnt="15"/>
      <dgm:spPr/>
      <dgm:t>
        <a:bodyPr/>
        <a:lstStyle/>
        <a:p>
          <a:endParaRPr lang="en-MY"/>
        </a:p>
      </dgm:t>
    </dgm:pt>
    <dgm:pt modelId="{95540A1E-63A2-4094-B976-D00BD6AEA2ED}" type="pres">
      <dgm:prSet presAssocID="{B4DCC650-FC9C-4151-83F7-C1396E098B9F}" presName="sibTrans" presStyleCnt="0"/>
      <dgm:spPr/>
      <dgm:t>
        <a:bodyPr/>
        <a:lstStyle/>
        <a:p>
          <a:endParaRPr lang="en-MY"/>
        </a:p>
      </dgm:t>
    </dgm:pt>
    <dgm:pt modelId="{A8149374-69CF-4B54-86E4-3C1801065715}" type="pres">
      <dgm:prSet presAssocID="{B4DCC650-FC9C-4151-83F7-C1396E098B9F}" presName="space" presStyleCnt="0"/>
      <dgm:spPr/>
      <dgm:t>
        <a:bodyPr/>
        <a:lstStyle/>
        <a:p>
          <a:endParaRPr lang="en-MY"/>
        </a:p>
      </dgm:t>
    </dgm:pt>
    <dgm:pt modelId="{C7F9ADE2-7F28-4944-946F-241EB88AFFB1}" type="pres">
      <dgm:prSet presAssocID="{D18AC6ED-4D78-464C-88BD-6E2568040AB6}" presName="composite" presStyleCnt="0"/>
      <dgm:spPr/>
      <dgm:t>
        <a:bodyPr/>
        <a:lstStyle/>
        <a:p>
          <a:endParaRPr lang="en-MY"/>
        </a:p>
      </dgm:t>
    </dgm:pt>
    <dgm:pt modelId="{E1DE71E0-1C35-4883-B8D5-C85DB79A3DE4}" type="pres">
      <dgm:prSet presAssocID="{D18AC6ED-4D78-464C-88BD-6E2568040AB6}" presName="LShape" presStyleLbl="alignNode1" presStyleIdx="10" presStyleCnt="15"/>
      <dgm:spPr/>
      <dgm:t>
        <a:bodyPr/>
        <a:lstStyle/>
        <a:p>
          <a:endParaRPr lang="en-MY"/>
        </a:p>
      </dgm:t>
    </dgm:pt>
    <dgm:pt modelId="{0C700B36-09CD-4927-8A99-86F7A18E87B0}" type="pres">
      <dgm:prSet presAssocID="{D18AC6ED-4D78-464C-88BD-6E2568040AB6}" presName="ParentText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AC85C95-415C-455E-B8E5-81D8311AA593}" type="pres">
      <dgm:prSet presAssocID="{D18AC6ED-4D78-464C-88BD-6E2568040AB6}" presName="Triangle" presStyleLbl="alignNode1" presStyleIdx="11" presStyleCnt="15"/>
      <dgm:spPr/>
      <dgm:t>
        <a:bodyPr/>
        <a:lstStyle/>
        <a:p>
          <a:endParaRPr lang="en-MY"/>
        </a:p>
      </dgm:t>
    </dgm:pt>
    <dgm:pt modelId="{1A4A30B8-0410-4F6C-8DD7-4A74E45EC1CA}" type="pres">
      <dgm:prSet presAssocID="{903898A4-4C25-4399-ABD9-EDAADB109C0E}" presName="sibTrans" presStyleCnt="0"/>
      <dgm:spPr/>
      <dgm:t>
        <a:bodyPr/>
        <a:lstStyle/>
        <a:p>
          <a:endParaRPr lang="en-MY"/>
        </a:p>
      </dgm:t>
    </dgm:pt>
    <dgm:pt modelId="{39CDF935-3B5F-4AA8-8278-BA0F36FB8086}" type="pres">
      <dgm:prSet presAssocID="{903898A4-4C25-4399-ABD9-EDAADB109C0E}" presName="space" presStyleCnt="0"/>
      <dgm:spPr/>
      <dgm:t>
        <a:bodyPr/>
        <a:lstStyle/>
        <a:p>
          <a:endParaRPr lang="en-MY"/>
        </a:p>
      </dgm:t>
    </dgm:pt>
    <dgm:pt modelId="{72A23060-E362-4CCA-BD51-5DECD87896E0}" type="pres">
      <dgm:prSet presAssocID="{B94025FC-E5EB-41F6-80EB-A169CC56CA6E}" presName="composite" presStyleCnt="0"/>
      <dgm:spPr/>
      <dgm:t>
        <a:bodyPr/>
        <a:lstStyle/>
        <a:p>
          <a:endParaRPr lang="en-MY"/>
        </a:p>
      </dgm:t>
    </dgm:pt>
    <dgm:pt modelId="{0E5EE289-1AF1-4A46-B430-21AEAEF4FD19}" type="pres">
      <dgm:prSet presAssocID="{B94025FC-E5EB-41F6-80EB-A169CC56CA6E}" presName="LShape" presStyleLbl="alignNode1" presStyleIdx="12" presStyleCnt="15"/>
      <dgm:spPr/>
      <dgm:t>
        <a:bodyPr/>
        <a:lstStyle/>
        <a:p>
          <a:endParaRPr lang="en-MY"/>
        </a:p>
      </dgm:t>
    </dgm:pt>
    <dgm:pt modelId="{1CF3DACF-8595-419F-98D9-CBCBC6FF9C6C}" type="pres">
      <dgm:prSet presAssocID="{B94025FC-E5EB-41F6-80EB-A169CC56CA6E}" presName="ParentText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637DE89-17B2-49E5-BB63-6CA90DED7343}" type="pres">
      <dgm:prSet presAssocID="{B94025FC-E5EB-41F6-80EB-A169CC56CA6E}" presName="Triangle" presStyleLbl="alignNode1" presStyleIdx="13" presStyleCnt="15"/>
      <dgm:spPr/>
      <dgm:t>
        <a:bodyPr/>
        <a:lstStyle/>
        <a:p>
          <a:endParaRPr lang="en-MY"/>
        </a:p>
      </dgm:t>
    </dgm:pt>
    <dgm:pt modelId="{22FD17C9-6D91-48FF-944F-BF931827B764}" type="pres">
      <dgm:prSet presAssocID="{B9F4A219-3FC9-4E4A-ABD9-7CF76BDBED0B}" presName="sibTrans" presStyleCnt="0"/>
      <dgm:spPr/>
      <dgm:t>
        <a:bodyPr/>
        <a:lstStyle/>
        <a:p>
          <a:endParaRPr lang="en-MY"/>
        </a:p>
      </dgm:t>
    </dgm:pt>
    <dgm:pt modelId="{44D6C8AA-8C70-48AA-8CB3-3CC0D4F250D0}" type="pres">
      <dgm:prSet presAssocID="{B9F4A219-3FC9-4E4A-ABD9-7CF76BDBED0B}" presName="space" presStyleCnt="0"/>
      <dgm:spPr/>
      <dgm:t>
        <a:bodyPr/>
        <a:lstStyle/>
        <a:p>
          <a:endParaRPr lang="en-MY"/>
        </a:p>
      </dgm:t>
    </dgm:pt>
    <dgm:pt modelId="{24BF5D69-9999-4A04-BA0A-764AB365CCB2}" type="pres">
      <dgm:prSet presAssocID="{53A92B2B-0E12-4B78-BF7D-69C10B7D5685}" presName="composite" presStyleCnt="0"/>
      <dgm:spPr/>
      <dgm:t>
        <a:bodyPr/>
        <a:lstStyle/>
        <a:p>
          <a:endParaRPr lang="en-MY"/>
        </a:p>
      </dgm:t>
    </dgm:pt>
    <dgm:pt modelId="{AF619268-F250-43D5-8478-53EF0B2FADF9}" type="pres">
      <dgm:prSet presAssocID="{53A92B2B-0E12-4B78-BF7D-69C10B7D5685}" presName="LShape" presStyleLbl="alignNode1" presStyleIdx="14" presStyleCnt="15"/>
      <dgm:spPr/>
      <dgm:t>
        <a:bodyPr/>
        <a:lstStyle/>
        <a:p>
          <a:endParaRPr lang="en-MY"/>
        </a:p>
      </dgm:t>
    </dgm:pt>
    <dgm:pt modelId="{0E649EBC-D432-428F-839E-AD6238C52D27}" type="pres">
      <dgm:prSet presAssocID="{53A92B2B-0E12-4B78-BF7D-69C10B7D5685}" presName="ParentText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A107060A-88CB-45F7-9A2C-CA73E8076789}" type="presOf" srcId="{FF3EF2EC-1D57-4474-ABCC-618895DF5DED}" destId="{BF74F845-6CD8-41C5-BF56-21DEC991C14C}" srcOrd="0" destOrd="0" presId="urn:microsoft.com/office/officeart/2009/3/layout/StepUpProcess"/>
    <dgm:cxn modelId="{66AA1C36-C160-4FFF-A68E-EA41C23A4F62}" type="presOf" srcId="{F3BEDA59-A989-498E-9EC2-858DA5B040E9}" destId="{6DBFCF7F-0874-420F-8A0B-D354BAE1CFB3}" srcOrd="0" destOrd="0" presId="urn:microsoft.com/office/officeart/2009/3/layout/StepUpProcess"/>
    <dgm:cxn modelId="{6B3307C4-A86B-44E4-9CD8-269A916F48F4}" srcId="{FF3EF2EC-1D57-4474-ABCC-618895DF5DED}" destId="{53A92B2B-0E12-4B78-BF7D-69C10B7D5685}" srcOrd="7" destOrd="0" parTransId="{C08CEF6D-A027-4B25-B767-F8E379BDAA5B}" sibTransId="{C4338D9A-AFDA-497C-9AE9-9703336C3614}"/>
    <dgm:cxn modelId="{7ADB7108-8262-412E-A68F-3A45E671F38A}" type="presOf" srcId="{DCC440AC-BBA7-4D75-81C5-4ABD96F610DF}" destId="{0D9C2A4B-C9CC-4CF4-AD4D-FA4E344CD39F}" srcOrd="0" destOrd="0" presId="urn:microsoft.com/office/officeart/2009/3/layout/StepUpProcess"/>
    <dgm:cxn modelId="{BA87E570-BFD1-4871-9E24-099CE046A4B8}" srcId="{FF3EF2EC-1D57-4474-ABCC-618895DF5DED}" destId="{C3BF3BCD-A108-4F37-A0E9-FBE21E186BF9}" srcOrd="3" destOrd="0" parTransId="{ABCE83E6-C8D9-4380-A658-68F43712058D}" sibTransId="{106B35D1-582C-4B09-8C3C-F253191412ED}"/>
    <dgm:cxn modelId="{FFD09C93-128D-44B2-A4E4-7B8C892A5430}" type="presOf" srcId="{D18AC6ED-4D78-464C-88BD-6E2568040AB6}" destId="{0C700B36-09CD-4927-8A99-86F7A18E87B0}" srcOrd="0" destOrd="0" presId="urn:microsoft.com/office/officeart/2009/3/layout/StepUpProcess"/>
    <dgm:cxn modelId="{840765DF-6DD2-4931-81C5-2F567E832CA6}" srcId="{FF3EF2EC-1D57-4474-ABCC-618895DF5DED}" destId="{D18AC6ED-4D78-464C-88BD-6E2568040AB6}" srcOrd="5" destOrd="0" parTransId="{93DEE9B4-C6B7-45F2-A9DD-BD5EEDC6FE0B}" sibTransId="{903898A4-4C25-4399-ABD9-EDAADB109C0E}"/>
    <dgm:cxn modelId="{D0C47718-9BB6-4590-8C28-F46519F0F5C0}" srcId="{FF3EF2EC-1D57-4474-ABCC-618895DF5DED}" destId="{B94025FC-E5EB-41F6-80EB-A169CC56CA6E}" srcOrd="6" destOrd="0" parTransId="{D3FC64A2-0E6C-4784-A04A-2DF2D9D95B8A}" sibTransId="{B9F4A219-3FC9-4E4A-ABD9-7CF76BDBED0B}"/>
    <dgm:cxn modelId="{B87D21FE-AFA7-4964-BAF2-6679AB246415}" srcId="{FF3EF2EC-1D57-4474-ABCC-618895DF5DED}" destId="{DCC440AC-BBA7-4D75-81C5-4ABD96F610DF}" srcOrd="1" destOrd="0" parTransId="{8976AE99-7659-4226-B108-81696E5BEDC2}" sibTransId="{BFFD8333-9D51-465A-9035-A30133F56B07}"/>
    <dgm:cxn modelId="{AB242C9B-34D4-4163-893B-04CF3241C9BC}" srcId="{FF3EF2EC-1D57-4474-ABCC-618895DF5DED}" destId="{1DB26043-1B79-45AE-BA3A-6CD89DB1BE0D}" srcOrd="4" destOrd="0" parTransId="{5F886AAF-38A8-4F82-B72E-AB13C305DB81}" sibTransId="{B4DCC650-FC9C-4151-83F7-C1396E098B9F}"/>
    <dgm:cxn modelId="{2305D7BE-606A-4117-8807-92D770A970CC}" type="presOf" srcId="{1DB26043-1B79-45AE-BA3A-6CD89DB1BE0D}" destId="{80136F70-192F-4660-BA72-938FB7243DE1}" srcOrd="0" destOrd="0" presId="urn:microsoft.com/office/officeart/2009/3/layout/StepUpProcess"/>
    <dgm:cxn modelId="{89467F31-4BAB-43EA-94F0-A849DF10842B}" srcId="{FF3EF2EC-1D57-4474-ABCC-618895DF5DED}" destId="{F3BEDA59-A989-498E-9EC2-858DA5B040E9}" srcOrd="0" destOrd="0" parTransId="{C6724014-B1AE-4864-A986-8F70FE94D33F}" sibTransId="{FC7E186D-D200-4380-A8CA-5A240FB43B68}"/>
    <dgm:cxn modelId="{5E57277D-DA78-44A9-B233-DC6E1C6B337A}" type="presOf" srcId="{C3BF3BCD-A108-4F37-A0E9-FBE21E186BF9}" destId="{AA524DDF-5020-4C0E-B658-04F47261AF10}" srcOrd="0" destOrd="0" presId="urn:microsoft.com/office/officeart/2009/3/layout/StepUpProcess"/>
    <dgm:cxn modelId="{43DD7CF0-E198-4480-BBB9-82FDA50A01E9}" type="presOf" srcId="{F49AAB3E-A645-4313-9896-9A46F30B1801}" destId="{0F303CE5-EEE7-41BD-9AF5-D9C4F11991EE}" srcOrd="0" destOrd="0" presId="urn:microsoft.com/office/officeart/2009/3/layout/StepUpProcess"/>
    <dgm:cxn modelId="{DCB4F11D-8DDB-4E74-B168-2DE00B5AEC26}" type="presOf" srcId="{53A92B2B-0E12-4B78-BF7D-69C10B7D5685}" destId="{0E649EBC-D432-428F-839E-AD6238C52D27}" srcOrd="0" destOrd="0" presId="urn:microsoft.com/office/officeart/2009/3/layout/StepUpProcess"/>
    <dgm:cxn modelId="{6373767F-43D1-4DD7-AC4B-1E681CB0D989}" srcId="{FF3EF2EC-1D57-4474-ABCC-618895DF5DED}" destId="{F49AAB3E-A645-4313-9896-9A46F30B1801}" srcOrd="2" destOrd="0" parTransId="{530C52FC-DC70-467D-8573-8B6ED007E09B}" sibTransId="{C1B588B6-150C-495F-B491-7F6DDB0B9F37}"/>
    <dgm:cxn modelId="{1F36A866-AABA-4E75-A255-3F29488E741F}" type="presOf" srcId="{B94025FC-E5EB-41F6-80EB-A169CC56CA6E}" destId="{1CF3DACF-8595-419F-98D9-CBCBC6FF9C6C}" srcOrd="0" destOrd="0" presId="urn:microsoft.com/office/officeart/2009/3/layout/StepUpProcess"/>
    <dgm:cxn modelId="{6AE5992C-FBF5-4843-9066-EE4CEFFAD9E6}" type="presParOf" srcId="{BF74F845-6CD8-41C5-BF56-21DEC991C14C}" destId="{7E786351-9111-4D01-BD32-BDC9C31C4F13}" srcOrd="0" destOrd="0" presId="urn:microsoft.com/office/officeart/2009/3/layout/StepUpProcess"/>
    <dgm:cxn modelId="{9F39C528-A55C-4DC6-A1D2-0CA7EB287FB2}" type="presParOf" srcId="{7E786351-9111-4D01-BD32-BDC9C31C4F13}" destId="{76F907BF-86EA-4232-AAAC-E820F474B4BB}" srcOrd="0" destOrd="0" presId="urn:microsoft.com/office/officeart/2009/3/layout/StepUpProcess"/>
    <dgm:cxn modelId="{1CD287AD-C63A-4324-932E-E0B1099934A0}" type="presParOf" srcId="{7E786351-9111-4D01-BD32-BDC9C31C4F13}" destId="{6DBFCF7F-0874-420F-8A0B-D354BAE1CFB3}" srcOrd="1" destOrd="0" presId="urn:microsoft.com/office/officeart/2009/3/layout/StepUpProcess"/>
    <dgm:cxn modelId="{6C367CA7-7A6B-4229-A1F7-FE29E28B47DE}" type="presParOf" srcId="{7E786351-9111-4D01-BD32-BDC9C31C4F13}" destId="{8D7D2520-6172-48E3-BD27-8DBE5920F73E}" srcOrd="2" destOrd="0" presId="urn:microsoft.com/office/officeart/2009/3/layout/StepUpProcess"/>
    <dgm:cxn modelId="{341D3795-B98F-4292-AF29-8F315DF89773}" type="presParOf" srcId="{BF74F845-6CD8-41C5-BF56-21DEC991C14C}" destId="{51C6CEE2-F6E9-4111-993E-47DCB10A37B1}" srcOrd="1" destOrd="0" presId="urn:microsoft.com/office/officeart/2009/3/layout/StepUpProcess"/>
    <dgm:cxn modelId="{D31611AE-AA94-4774-8E8A-FBDA338466A7}" type="presParOf" srcId="{51C6CEE2-F6E9-4111-993E-47DCB10A37B1}" destId="{C83DC538-44AF-4A23-B836-7D7B769CD8AA}" srcOrd="0" destOrd="0" presId="urn:microsoft.com/office/officeart/2009/3/layout/StepUpProcess"/>
    <dgm:cxn modelId="{008BE1CD-F9EB-41B0-8B74-DB551A8D25D0}" type="presParOf" srcId="{BF74F845-6CD8-41C5-BF56-21DEC991C14C}" destId="{DDE899CF-5197-45A1-A14D-5A7734437DED}" srcOrd="2" destOrd="0" presId="urn:microsoft.com/office/officeart/2009/3/layout/StepUpProcess"/>
    <dgm:cxn modelId="{77B851ED-5909-4127-A711-4B650B006641}" type="presParOf" srcId="{DDE899CF-5197-45A1-A14D-5A7734437DED}" destId="{0EC686B1-183A-45F2-9C8D-DCB66C04BCD5}" srcOrd="0" destOrd="0" presId="urn:microsoft.com/office/officeart/2009/3/layout/StepUpProcess"/>
    <dgm:cxn modelId="{E06B5DB3-AF3D-481A-8EB9-D028BFA4FAAB}" type="presParOf" srcId="{DDE899CF-5197-45A1-A14D-5A7734437DED}" destId="{0D9C2A4B-C9CC-4CF4-AD4D-FA4E344CD39F}" srcOrd="1" destOrd="0" presId="urn:microsoft.com/office/officeart/2009/3/layout/StepUpProcess"/>
    <dgm:cxn modelId="{56D33F9C-3A3B-4005-8D24-3E47ED8283FC}" type="presParOf" srcId="{DDE899CF-5197-45A1-A14D-5A7734437DED}" destId="{2981ABA0-22EC-407B-B234-04E942D7FE76}" srcOrd="2" destOrd="0" presId="urn:microsoft.com/office/officeart/2009/3/layout/StepUpProcess"/>
    <dgm:cxn modelId="{EDFC080A-C293-49A3-BD30-B7B99D1F905E}" type="presParOf" srcId="{BF74F845-6CD8-41C5-BF56-21DEC991C14C}" destId="{9BBE7BC0-5CA6-41A6-A006-2227F6B62FBE}" srcOrd="3" destOrd="0" presId="urn:microsoft.com/office/officeart/2009/3/layout/StepUpProcess"/>
    <dgm:cxn modelId="{7048E864-FC59-4FB7-A49D-ACD27F3C89AD}" type="presParOf" srcId="{9BBE7BC0-5CA6-41A6-A006-2227F6B62FBE}" destId="{02DA15D5-C099-4276-9841-DCFDC4562714}" srcOrd="0" destOrd="0" presId="urn:microsoft.com/office/officeart/2009/3/layout/StepUpProcess"/>
    <dgm:cxn modelId="{881E1BEF-1664-4BCB-A13D-A90B68CB3A6D}" type="presParOf" srcId="{BF74F845-6CD8-41C5-BF56-21DEC991C14C}" destId="{EE104032-D173-4413-B1B9-92D7A644E882}" srcOrd="4" destOrd="0" presId="urn:microsoft.com/office/officeart/2009/3/layout/StepUpProcess"/>
    <dgm:cxn modelId="{5BFF5540-4B2B-4841-ABD2-D33B4BA930C5}" type="presParOf" srcId="{EE104032-D173-4413-B1B9-92D7A644E882}" destId="{72A27C9C-740D-4249-9923-9E0402BA364F}" srcOrd="0" destOrd="0" presId="urn:microsoft.com/office/officeart/2009/3/layout/StepUpProcess"/>
    <dgm:cxn modelId="{1810D578-5A6C-49E3-A415-9B370F8F0553}" type="presParOf" srcId="{EE104032-D173-4413-B1B9-92D7A644E882}" destId="{0F303CE5-EEE7-41BD-9AF5-D9C4F11991EE}" srcOrd="1" destOrd="0" presId="urn:microsoft.com/office/officeart/2009/3/layout/StepUpProcess"/>
    <dgm:cxn modelId="{8EA00E10-D504-4CB4-A1B0-B8632F7C46E6}" type="presParOf" srcId="{EE104032-D173-4413-B1B9-92D7A644E882}" destId="{847AFF08-83C8-43FA-AF19-ABD83C862EF4}" srcOrd="2" destOrd="0" presId="urn:microsoft.com/office/officeart/2009/3/layout/StepUpProcess"/>
    <dgm:cxn modelId="{8588AD51-80DD-4B6B-A0D1-8FDF6597B7DF}" type="presParOf" srcId="{BF74F845-6CD8-41C5-BF56-21DEC991C14C}" destId="{944E60BF-4371-4D24-B130-C8FEB0D932B4}" srcOrd="5" destOrd="0" presId="urn:microsoft.com/office/officeart/2009/3/layout/StepUpProcess"/>
    <dgm:cxn modelId="{12708888-C0E1-4FE9-A47C-A433D17930DB}" type="presParOf" srcId="{944E60BF-4371-4D24-B130-C8FEB0D932B4}" destId="{E28D4BEE-E712-41C0-9BC6-DACC13C6EA3C}" srcOrd="0" destOrd="0" presId="urn:microsoft.com/office/officeart/2009/3/layout/StepUpProcess"/>
    <dgm:cxn modelId="{AC81FD4F-77C6-497A-ADC8-C809BA9EB568}" type="presParOf" srcId="{BF74F845-6CD8-41C5-BF56-21DEC991C14C}" destId="{B897DE1F-1C5D-49DF-A67F-AE2F73E71627}" srcOrd="6" destOrd="0" presId="urn:microsoft.com/office/officeart/2009/3/layout/StepUpProcess"/>
    <dgm:cxn modelId="{6082C6A2-1F15-430C-9520-A7BD1C395891}" type="presParOf" srcId="{B897DE1F-1C5D-49DF-A67F-AE2F73E71627}" destId="{B5FCC26C-7C6B-49D7-82B3-DFCB4743EDB1}" srcOrd="0" destOrd="0" presId="urn:microsoft.com/office/officeart/2009/3/layout/StepUpProcess"/>
    <dgm:cxn modelId="{228B5BAE-BB87-486C-A56E-46614A82B4E0}" type="presParOf" srcId="{B897DE1F-1C5D-49DF-A67F-AE2F73E71627}" destId="{AA524DDF-5020-4C0E-B658-04F47261AF10}" srcOrd="1" destOrd="0" presId="urn:microsoft.com/office/officeart/2009/3/layout/StepUpProcess"/>
    <dgm:cxn modelId="{5573104A-4CFE-4944-83CA-5EB91A007893}" type="presParOf" srcId="{B897DE1F-1C5D-49DF-A67F-AE2F73E71627}" destId="{27690A1C-6457-459C-A3F5-AE4F07EED7BE}" srcOrd="2" destOrd="0" presId="urn:microsoft.com/office/officeart/2009/3/layout/StepUpProcess"/>
    <dgm:cxn modelId="{2FC4D0FA-1938-44D8-896B-CE378CF96823}" type="presParOf" srcId="{BF74F845-6CD8-41C5-BF56-21DEC991C14C}" destId="{C5FEBD02-28A7-46A1-8C13-AEAD78E49BE7}" srcOrd="7" destOrd="0" presId="urn:microsoft.com/office/officeart/2009/3/layout/StepUpProcess"/>
    <dgm:cxn modelId="{4925A2BE-1310-4031-9D70-3B217C16E63D}" type="presParOf" srcId="{C5FEBD02-28A7-46A1-8C13-AEAD78E49BE7}" destId="{C16E0B60-D334-4E87-93A6-A38586CA0166}" srcOrd="0" destOrd="0" presId="urn:microsoft.com/office/officeart/2009/3/layout/StepUpProcess"/>
    <dgm:cxn modelId="{D811B2F5-1437-4D6E-BF52-43F549EC98AC}" type="presParOf" srcId="{BF74F845-6CD8-41C5-BF56-21DEC991C14C}" destId="{7701B18B-2A02-4E67-93BA-EF684B261A31}" srcOrd="8" destOrd="0" presId="urn:microsoft.com/office/officeart/2009/3/layout/StepUpProcess"/>
    <dgm:cxn modelId="{ED2CD950-30BE-428F-9F1B-C27651AEDBB2}" type="presParOf" srcId="{7701B18B-2A02-4E67-93BA-EF684B261A31}" destId="{8FBC8AC5-D5A4-4772-BB58-C286D5F3B309}" srcOrd="0" destOrd="0" presId="urn:microsoft.com/office/officeart/2009/3/layout/StepUpProcess"/>
    <dgm:cxn modelId="{3137020B-3129-4680-AF67-26940A803F84}" type="presParOf" srcId="{7701B18B-2A02-4E67-93BA-EF684B261A31}" destId="{80136F70-192F-4660-BA72-938FB7243DE1}" srcOrd="1" destOrd="0" presId="urn:microsoft.com/office/officeart/2009/3/layout/StepUpProcess"/>
    <dgm:cxn modelId="{303EF9A6-74F2-4EBC-AEE9-21C4627BEC9A}" type="presParOf" srcId="{7701B18B-2A02-4E67-93BA-EF684B261A31}" destId="{4A868493-A30B-4FF9-8718-CA4355F0E730}" srcOrd="2" destOrd="0" presId="urn:microsoft.com/office/officeart/2009/3/layout/StepUpProcess"/>
    <dgm:cxn modelId="{94468374-15B6-4480-87A8-1B1B4601BDCF}" type="presParOf" srcId="{BF74F845-6CD8-41C5-BF56-21DEC991C14C}" destId="{95540A1E-63A2-4094-B976-D00BD6AEA2ED}" srcOrd="9" destOrd="0" presId="urn:microsoft.com/office/officeart/2009/3/layout/StepUpProcess"/>
    <dgm:cxn modelId="{65669D79-F48A-497F-9B5F-50C7C980DBA1}" type="presParOf" srcId="{95540A1E-63A2-4094-B976-D00BD6AEA2ED}" destId="{A8149374-69CF-4B54-86E4-3C1801065715}" srcOrd="0" destOrd="0" presId="urn:microsoft.com/office/officeart/2009/3/layout/StepUpProcess"/>
    <dgm:cxn modelId="{BC0E4CD7-9E63-4B02-A5A0-0BBF19E059D7}" type="presParOf" srcId="{BF74F845-6CD8-41C5-BF56-21DEC991C14C}" destId="{C7F9ADE2-7F28-4944-946F-241EB88AFFB1}" srcOrd="10" destOrd="0" presId="urn:microsoft.com/office/officeart/2009/3/layout/StepUpProcess"/>
    <dgm:cxn modelId="{4D5E05C2-3AC8-483A-B59C-95FBD10435BF}" type="presParOf" srcId="{C7F9ADE2-7F28-4944-946F-241EB88AFFB1}" destId="{E1DE71E0-1C35-4883-B8D5-C85DB79A3DE4}" srcOrd="0" destOrd="0" presId="urn:microsoft.com/office/officeart/2009/3/layout/StepUpProcess"/>
    <dgm:cxn modelId="{1B9D5039-604E-434C-AEC3-3C085834E8B4}" type="presParOf" srcId="{C7F9ADE2-7F28-4944-946F-241EB88AFFB1}" destId="{0C700B36-09CD-4927-8A99-86F7A18E87B0}" srcOrd="1" destOrd="0" presId="urn:microsoft.com/office/officeart/2009/3/layout/StepUpProcess"/>
    <dgm:cxn modelId="{C3AC28BE-D36F-46CD-BDB6-11730A9F8C89}" type="presParOf" srcId="{C7F9ADE2-7F28-4944-946F-241EB88AFFB1}" destId="{CAC85C95-415C-455E-B8E5-81D8311AA593}" srcOrd="2" destOrd="0" presId="urn:microsoft.com/office/officeart/2009/3/layout/StepUpProcess"/>
    <dgm:cxn modelId="{34E5C878-46BB-4DC8-9B87-58663F3E5B70}" type="presParOf" srcId="{BF74F845-6CD8-41C5-BF56-21DEC991C14C}" destId="{1A4A30B8-0410-4F6C-8DD7-4A74E45EC1CA}" srcOrd="11" destOrd="0" presId="urn:microsoft.com/office/officeart/2009/3/layout/StepUpProcess"/>
    <dgm:cxn modelId="{2EEA2EE6-4356-4AC3-B97C-7DDC9E8446E8}" type="presParOf" srcId="{1A4A30B8-0410-4F6C-8DD7-4A74E45EC1CA}" destId="{39CDF935-3B5F-4AA8-8278-BA0F36FB8086}" srcOrd="0" destOrd="0" presId="urn:microsoft.com/office/officeart/2009/3/layout/StepUpProcess"/>
    <dgm:cxn modelId="{F600D92C-97F9-4648-9B85-32B24342AF7E}" type="presParOf" srcId="{BF74F845-6CD8-41C5-BF56-21DEC991C14C}" destId="{72A23060-E362-4CCA-BD51-5DECD87896E0}" srcOrd="12" destOrd="0" presId="urn:microsoft.com/office/officeart/2009/3/layout/StepUpProcess"/>
    <dgm:cxn modelId="{B2B33FD6-8F3A-43FB-926F-6FEF735AE8ED}" type="presParOf" srcId="{72A23060-E362-4CCA-BD51-5DECD87896E0}" destId="{0E5EE289-1AF1-4A46-B430-21AEAEF4FD19}" srcOrd="0" destOrd="0" presId="urn:microsoft.com/office/officeart/2009/3/layout/StepUpProcess"/>
    <dgm:cxn modelId="{2C009DD3-559F-4575-89E3-6AFC8AF3B68B}" type="presParOf" srcId="{72A23060-E362-4CCA-BD51-5DECD87896E0}" destId="{1CF3DACF-8595-419F-98D9-CBCBC6FF9C6C}" srcOrd="1" destOrd="0" presId="urn:microsoft.com/office/officeart/2009/3/layout/StepUpProcess"/>
    <dgm:cxn modelId="{87503B23-5878-4FAA-8EC6-B548FC2F2584}" type="presParOf" srcId="{72A23060-E362-4CCA-BD51-5DECD87896E0}" destId="{4637DE89-17B2-49E5-BB63-6CA90DED7343}" srcOrd="2" destOrd="0" presId="urn:microsoft.com/office/officeart/2009/3/layout/StepUpProcess"/>
    <dgm:cxn modelId="{0AD9BB9A-FBF0-4397-A120-1132CEE0541C}" type="presParOf" srcId="{BF74F845-6CD8-41C5-BF56-21DEC991C14C}" destId="{22FD17C9-6D91-48FF-944F-BF931827B764}" srcOrd="13" destOrd="0" presId="urn:microsoft.com/office/officeart/2009/3/layout/StepUpProcess"/>
    <dgm:cxn modelId="{DB49D309-08B5-4401-8BF9-6DAC3C1D2167}" type="presParOf" srcId="{22FD17C9-6D91-48FF-944F-BF931827B764}" destId="{44D6C8AA-8C70-48AA-8CB3-3CC0D4F250D0}" srcOrd="0" destOrd="0" presId="urn:microsoft.com/office/officeart/2009/3/layout/StepUpProcess"/>
    <dgm:cxn modelId="{8C51BDB0-26EE-4E44-817D-9AF8F40A0857}" type="presParOf" srcId="{BF74F845-6CD8-41C5-BF56-21DEC991C14C}" destId="{24BF5D69-9999-4A04-BA0A-764AB365CCB2}" srcOrd="14" destOrd="0" presId="urn:microsoft.com/office/officeart/2009/3/layout/StepUpProcess"/>
    <dgm:cxn modelId="{8762E043-6A74-4DDD-93DE-71BF17734ED8}" type="presParOf" srcId="{24BF5D69-9999-4A04-BA0A-764AB365CCB2}" destId="{AF619268-F250-43D5-8478-53EF0B2FADF9}" srcOrd="0" destOrd="0" presId="urn:microsoft.com/office/officeart/2009/3/layout/StepUpProcess"/>
    <dgm:cxn modelId="{D9FF157B-736C-4289-A9BB-E140FF0453C8}" type="presParOf" srcId="{24BF5D69-9999-4A04-BA0A-764AB365CCB2}" destId="{0E649EBC-D432-428F-839E-AD6238C52D2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3EF2EC-1D57-4474-ABCC-618895DF5DED}" type="doc">
      <dgm:prSet loTypeId="urn:microsoft.com/office/officeart/2009/3/layout/StepUpProcess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F3BEDA59-A989-498E-9EC2-858DA5B040E9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6724014-B1AE-4864-A986-8F70FE94D33F}" type="parTrans" cxnId="{89467F31-4BAB-43EA-94F0-A849DF10842B}">
      <dgm:prSet/>
      <dgm:spPr/>
      <dgm:t>
        <a:bodyPr/>
        <a:lstStyle/>
        <a:p>
          <a:endParaRPr lang="en-MY"/>
        </a:p>
      </dgm:t>
    </dgm:pt>
    <dgm:pt modelId="{FC7E186D-D200-4380-A8CA-5A240FB43B68}" type="sibTrans" cxnId="{89467F31-4BAB-43EA-94F0-A849DF10842B}">
      <dgm:prSet/>
      <dgm:spPr/>
      <dgm:t>
        <a:bodyPr/>
        <a:lstStyle/>
        <a:p>
          <a:endParaRPr lang="en-MY"/>
        </a:p>
      </dgm:t>
    </dgm:pt>
    <dgm:pt modelId="{DCC440AC-BBA7-4D75-81C5-4ABD96F610DF}">
      <dgm:prSet phldrT="[Text]"/>
      <dgm:spPr/>
      <dgm:t>
        <a:bodyPr/>
        <a:lstStyle/>
        <a:p>
          <a:r>
            <a:rPr lang="en-MY"/>
            <a:t>RE</a:t>
          </a:r>
        </a:p>
      </dgm:t>
    </dgm:pt>
    <dgm:pt modelId="{8976AE99-7659-4226-B108-81696E5BEDC2}" type="parTrans" cxnId="{B87D21FE-AFA7-4964-BAF2-6679AB246415}">
      <dgm:prSet/>
      <dgm:spPr/>
      <dgm:t>
        <a:bodyPr/>
        <a:lstStyle/>
        <a:p>
          <a:endParaRPr lang="en-MY"/>
        </a:p>
      </dgm:t>
    </dgm:pt>
    <dgm:pt modelId="{BFFD8333-9D51-465A-9035-A30133F56B07}" type="sibTrans" cxnId="{B87D21FE-AFA7-4964-BAF2-6679AB246415}">
      <dgm:prSet/>
      <dgm:spPr/>
      <dgm:t>
        <a:bodyPr/>
        <a:lstStyle/>
        <a:p>
          <a:endParaRPr lang="en-MY"/>
        </a:p>
      </dgm:t>
    </dgm:pt>
    <dgm:pt modelId="{F49AAB3E-A645-4313-9896-9A46F30B1801}">
      <dgm:prSet phldrT="[Text]"/>
      <dgm:spPr/>
      <dgm:t>
        <a:bodyPr/>
        <a:lstStyle/>
        <a:p>
          <a:r>
            <a:rPr lang="en-MY"/>
            <a:t> </a:t>
          </a:r>
        </a:p>
      </dgm:t>
    </dgm:pt>
    <dgm:pt modelId="{530C52FC-DC70-467D-8573-8B6ED007E09B}" type="parTrans" cxnId="{6373767F-43D1-4DD7-AC4B-1E681CB0D989}">
      <dgm:prSet/>
      <dgm:spPr/>
      <dgm:t>
        <a:bodyPr/>
        <a:lstStyle/>
        <a:p>
          <a:endParaRPr lang="en-MY"/>
        </a:p>
      </dgm:t>
    </dgm:pt>
    <dgm:pt modelId="{C1B588B6-150C-495F-B491-7F6DDB0B9F37}" type="sibTrans" cxnId="{6373767F-43D1-4DD7-AC4B-1E681CB0D989}">
      <dgm:prSet/>
      <dgm:spPr/>
      <dgm:t>
        <a:bodyPr/>
        <a:lstStyle/>
        <a:p>
          <a:endParaRPr lang="en-MY"/>
        </a:p>
      </dgm:t>
    </dgm:pt>
    <dgm:pt modelId="{C3BF3BCD-A108-4F37-A0E9-FBE21E186BF9}">
      <dgm:prSet phldrT="[Text]"/>
      <dgm:spPr/>
      <dgm:t>
        <a:bodyPr/>
        <a:lstStyle/>
        <a:p>
          <a:endParaRPr lang="en-MY"/>
        </a:p>
      </dgm:t>
    </dgm:pt>
    <dgm:pt modelId="{ABCE83E6-C8D9-4380-A658-68F43712058D}" type="parTrans" cxnId="{BA87E570-BFD1-4871-9E24-099CE046A4B8}">
      <dgm:prSet/>
      <dgm:spPr/>
      <dgm:t>
        <a:bodyPr/>
        <a:lstStyle/>
        <a:p>
          <a:endParaRPr lang="en-MY"/>
        </a:p>
      </dgm:t>
    </dgm:pt>
    <dgm:pt modelId="{106B35D1-582C-4B09-8C3C-F253191412ED}" type="sibTrans" cxnId="{BA87E570-BFD1-4871-9E24-099CE046A4B8}">
      <dgm:prSet/>
      <dgm:spPr/>
      <dgm:t>
        <a:bodyPr/>
        <a:lstStyle/>
        <a:p>
          <a:endParaRPr lang="en-MY"/>
        </a:p>
      </dgm:t>
    </dgm:pt>
    <dgm:pt modelId="{1DB26043-1B79-45AE-BA3A-6CD89DB1BE0D}">
      <dgm:prSet phldrT="[Text]"/>
      <dgm:spPr/>
      <dgm:t>
        <a:bodyPr/>
        <a:lstStyle/>
        <a:p>
          <a:r>
            <a:rPr lang="en-MY"/>
            <a:t>SO</a:t>
          </a:r>
        </a:p>
      </dgm:t>
    </dgm:pt>
    <dgm:pt modelId="{5F886AAF-38A8-4F82-B72E-AB13C305DB81}" type="parTrans" cxnId="{AB242C9B-34D4-4163-893B-04CF3241C9BC}">
      <dgm:prSet/>
      <dgm:spPr/>
      <dgm:t>
        <a:bodyPr/>
        <a:lstStyle/>
        <a:p>
          <a:endParaRPr lang="en-MY"/>
        </a:p>
      </dgm:t>
    </dgm:pt>
    <dgm:pt modelId="{B4DCC650-FC9C-4151-83F7-C1396E098B9F}" type="sibTrans" cxnId="{AB242C9B-34D4-4163-893B-04CF3241C9BC}">
      <dgm:prSet/>
      <dgm:spPr/>
      <dgm:t>
        <a:bodyPr/>
        <a:lstStyle/>
        <a:p>
          <a:endParaRPr lang="en-MY"/>
        </a:p>
      </dgm:t>
    </dgm:pt>
    <dgm:pt modelId="{D18AC6ED-4D78-464C-88BD-6E2568040AB6}">
      <dgm:prSet phldrT="[Text]"/>
      <dgm:spPr/>
      <dgm:t>
        <a:bodyPr/>
        <a:lstStyle/>
        <a:p>
          <a:r>
            <a:rPr lang="en-MY"/>
            <a:t>LA</a:t>
          </a:r>
        </a:p>
      </dgm:t>
    </dgm:pt>
    <dgm:pt modelId="{93DEE9B4-C6B7-45F2-A9DD-BD5EEDC6FE0B}" type="parTrans" cxnId="{840765DF-6DD2-4931-81C5-2F567E832CA6}">
      <dgm:prSet/>
      <dgm:spPr/>
      <dgm:t>
        <a:bodyPr/>
        <a:lstStyle/>
        <a:p>
          <a:endParaRPr lang="en-MY"/>
        </a:p>
      </dgm:t>
    </dgm:pt>
    <dgm:pt modelId="{903898A4-4C25-4399-ABD9-EDAADB109C0E}" type="sibTrans" cxnId="{840765DF-6DD2-4931-81C5-2F567E832CA6}">
      <dgm:prSet/>
      <dgm:spPr/>
      <dgm:t>
        <a:bodyPr/>
        <a:lstStyle/>
        <a:p>
          <a:endParaRPr lang="en-MY"/>
        </a:p>
      </dgm:t>
    </dgm:pt>
    <dgm:pt modelId="{B94025FC-E5EB-41F6-80EB-A169CC56CA6E}">
      <dgm:prSet phldrT="[Text]"/>
      <dgm:spPr/>
      <dgm:t>
        <a:bodyPr/>
        <a:lstStyle/>
        <a:p>
          <a:endParaRPr lang="en-MY"/>
        </a:p>
      </dgm:t>
    </dgm:pt>
    <dgm:pt modelId="{D3FC64A2-0E6C-4784-A04A-2DF2D9D95B8A}" type="parTrans" cxnId="{D0C47718-9BB6-4590-8C28-F46519F0F5C0}">
      <dgm:prSet/>
      <dgm:spPr/>
      <dgm:t>
        <a:bodyPr/>
        <a:lstStyle/>
        <a:p>
          <a:endParaRPr lang="en-MY"/>
        </a:p>
      </dgm:t>
    </dgm:pt>
    <dgm:pt modelId="{B9F4A219-3FC9-4E4A-ABD9-7CF76BDBED0B}" type="sibTrans" cxnId="{D0C47718-9BB6-4590-8C28-F46519F0F5C0}">
      <dgm:prSet/>
      <dgm:spPr/>
      <dgm:t>
        <a:bodyPr/>
        <a:lstStyle/>
        <a:p>
          <a:endParaRPr lang="en-MY"/>
        </a:p>
      </dgm:t>
    </dgm:pt>
    <dgm:pt modelId="{53A92B2B-0E12-4B78-BF7D-69C10B7D5685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08CEF6D-A027-4B25-B767-F8E379BDAA5B}" type="parTrans" cxnId="{6B3307C4-A86B-44E4-9CD8-269A916F48F4}">
      <dgm:prSet/>
      <dgm:spPr/>
      <dgm:t>
        <a:bodyPr/>
        <a:lstStyle/>
        <a:p>
          <a:endParaRPr lang="en-MY"/>
        </a:p>
      </dgm:t>
    </dgm:pt>
    <dgm:pt modelId="{C4338D9A-AFDA-497C-9AE9-9703336C3614}" type="sibTrans" cxnId="{6B3307C4-A86B-44E4-9CD8-269A916F48F4}">
      <dgm:prSet/>
      <dgm:spPr/>
      <dgm:t>
        <a:bodyPr/>
        <a:lstStyle/>
        <a:p>
          <a:endParaRPr lang="en-MY"/>
        </a:p>
      </dgm:t>
    </dgm:pt>
    <dgm:pt modelId="{BF74F845-6CD8-41C5-BF56-21DEC991C14C}" type="pres">
      <dgm:prSet presAssocID="{FF3EF2EC-1D57-4474-ABCC-618895DF5DE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MY"/>
        </a:p>
      </dgm:t>
    </dgm:pt>
    <dgm:pt modelId="{7E786351-9111-4D01-BD32-BDC9C31C4F13}" type="pres">
      <dgm:prSet presAssocID="{F3BEDA59-A989-498E-9EC2-858DA5B040E9}" presName="composite" presStyleCnt="0"/>
      <dgm:spPr/>
      <dgm:t>
        <a:bodyPr/>
        <a:lstStyle/>
        <a:p>
          <a:endParaRPr lang="en-MY"/>
        </a:p>
      </dgm:t>
    </dgm:pt>
    <dgm:pt modelId="{76F907BF-86EA-4232-AAAC-E820F474B4BB}" type="pres">
      <dgm:prSet presAssocID="{F3BEDA59-A989-498E-9EC2-858DA5B040E9}" presName="LShape" presStyleLbl="alignNode1" presStyleIdx="0" presStyleCnt="15" custLinFactNeighborX="-109" custLinFactNeighborY="2365"/>
      <dgm:spPr/>
      <dgm:t>
        <a:bodyPr/>
        <a:lstStyle/>
        <a:p>
          <a:endParaRPr lang="en-MY"/>
        </a:p>
      </dgm:t>
    </dgm:pt>
    <dgm:pt modelId="{6DBFCF7F-0874-420F-8A0B-D354BAE1CFB3}" type="pres">
      <dgm:prSet presAssocID="{F3BEDA59-A989-498E-9EC2-858DA5B040E9}" presName="ParentText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D7D2520-6172-48E3-BD27-8DBE5920F73E}" type="pres">
      <dgm:prSet presAssocID="{F3BEDA59-A989-498E-9EC2-858DA5B040E9}" presName="Triangle" presStyleLbl="alignNode1" presStyleIdx="1" presStyleCnt="15"/>
      <dgm:spPr/>
      <dgm:t>
        <a:bodyPr/>
        <a:lstStyle/>
        <a:p>
          <a:endParaRPr lang="en-MY"/>
        </a:p>
      </dgm:t>
    </dgm:pt>
    <dgm:pt modelId="{51C6CEE2-F6E9-4111-993E-47DCB10A37B1}" type="pres">
      <dgm:prSet presAssocID="{FC7E186D-D200-4380-A8CA-5A240FB43B68}" presName="sibTrans" presStyleCnt="0"/>
      <dgm:spPr/>
      <dgm:t>
        <a:bodyPr/>
        <a:lstStyle/>
        <a:p>
          <a:endParaRPr lang="en-MY"/>
        </a:p>
      </dgm:t>
    </dgm:pt>
    <dgm:pt modelId="{C83DC538-44AF-4A23-B836-7D7B769CD8AA}" type="pres">
      <dgm:prSet presAssocID="{FC7E186D-D200-4380-A8CA-5A240FB43B68}" presName="space" presStyleCnt="0"/>
      <dgm:spPr/>
      <dgm:t>
        <a:bodyPr/>
        <a:lstStyle/>
        <a:p>
          <a:endParaRPr lang="en-MY"/>
        </a:p>
      </dgm:t>
    </dgm:pt>
    <dgm:pt modelId="{DDE899CF-5197-45A1-A14D-5A7734437DED}" type="pres">
      <dgm:prSet presAssocID="{DCC440AC-BBA7-4D75-81C5-4ABD96F610DF}" presName="composite" presStyleCnt="0"/>
      <dgm:spPr/>
      <dgm:t>
        <a:bodyPr/>
        <a:lstStyle/>
        <a:p>
          <a:endParaRPr lang="en-MY"/>
        </a:p>
      </dgm:t>
    </dgm:pt>
    <dgm:pt modelId="{0EC686B1-183A-45F2-9C8D-DCB66C04BCD5}" type="pres">
      <dgm:prSet presAssocID="{DCC440AC-BBA7-4D75-81C5-4ABD96F610DF}" presName="LShape" presStyleLbl="alignNode1" presStyleIdx="2" presStyleCnt="15"/>
      <dgm:spPr/>
      <dgm:t>
        <a:bodyPr/>
        <a:lstStyle/>
        <a:p>
          <a:endParaRPr lang="en-MY"/>
        </a:p>
      </dgm:t>
    </dgm:pt>
    <dgm:pt modelId="{0D9C2A4B-C9CC-4CF4-AD4D-FA4E344CD39F}" type="pres">
      <dgm:prSet presAssocID="{DCC440AC-BBA7-4D75-81C5-4ABD96F610DF}" presName="ParentText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981ABA0-22EC-407B-B234-04E942D7FE76}" type="pres">
      <dgm:prSet presAssocID="{DCC440AC-BBA7-4D75-81C5-4ABD96F610DF}" presName="Triangle" presStyleLbl="alignNode1" presStyleIdx="3" presStyleCnt="15"/>
      <dgm:spPr/>
      <dgm:t>
        <a:bodyPr/>
        <a:lstStyle/>
        <a:p>
          <a:endParaRPr lang="en-MY"/>
        </a:p>
      </dgm:t>
    </dgm:pt>
    <dgm:pt modelId="{9BBE7BC0-5CA6-41A6-A006-2227F6B62FBE}" type="pres">
      <dgm:prSet presAssocID="{BFFD8333-9D51-465A-9035-A30133F56B07}" presName="sibTrans" presStyleCnt="0"/>
      <dgm:spPr/>
      <dgm:t>
        <a:bodyPr/>
        <a:lstStyle/>
        <a:p>
          <a:endParaRPr lang="en-MY"/>
        </a:p>
      </dgm:t>
    </dgm:pt>
    <dgm:pt modelId="{02DA15D5-C099-4276-9841-DCFDC4562714}" type="pres">
      <dgm:prSet presAssocID="{BFFD8333-9D51-465A-9035-A30133F56B07}" presName="space" presStyleCnt="0"/>
      <dgm:spPr/>
      <dgm:t>
        <a:bodyPr/>
        <a:lstStyle/>
        <a:p>
          <a:endParaRPr lang="en-MY"/>
        </a:p>
      </dgm:t>
    </dgm:pt>
    <dgm:pt modelId="{EE104032-D173-4413-B1B9-92D7A644E882}" type="pres">
      <dgm:prSet presAssocID="{F49AAB3E-A645-4313-9896-9A46F30B1801}" presName="composite" presStyleCnt="0"/>
      <dgm:spPr/>
      <dgm:t>
        <a:bodyPr/>
        <a:lstStyle/>
        <a:p>
          <a:endParaRPr lang="en-MY"/>
        </a:p>
      </dgm:t>
    </dgm:pt>
    <dgm:pt modelId="{72A27C9C-740D-4249-9923-9E0402BA364F}" type="pres">
      <dgm:prSet presAssocID="{F49AAB3E-A645-4313-9896-9A46F30B1801}" presName="LShape" presStyleLbl="alignNode1" presStyleIdx="4" presStyleCnt="15"/>
      <dgm:spPr/>
      <dgm:t>
        <a:bodyPr/>
        <a:lstStyle/>
        <a:p>
          <a:endParaRPr lang="en-MY"/>
        </a:p>
      </dgm:t>
    </dgm:pt>
    <dgm:pt modelId="{0F303CE5-EEE7-41BD-9AF5-D9C4F11991EE}" type="pres">
      <dgm:prSet presAssocID="{F49AAB3E-A645-4313-9896-9A46F30B1801}" presName="ParentText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47AFF08-83C8-43FA-AF19-ABD83C862EF4}" type="pres">
      <dgm:prSet presAssocID="{F49AAB3E-A645-4313-9896-9A46F30B1801}" presName="Triangle" presStyleLbl="alignNode1" presStyleIdx="5" presStyleCnt="15"/>
      <dgm:spPr/>
      <dgm:t>
        <a:bodyPr/>
        <a:lstStyle/>
        <a:p>
          <a:endParaRPr lang="en-MY"/>
        </a:p>
      </dgm:t>
    </dgm:pt>
    <dgm:pt modelId="{944E60BF-4371-4D24-B130-C8FEB0D932B4}" type="pres">
      <dgm:prSet presAssocID="{C1B588B6-150C-495F-B491-7F6DDB0B9F37}" presName="sibTrans" presStyleCnt="0"/>
      <dgm:spPr/>
      <dgm:t>
        <a:bodyPr/>
        <a:lstStyle/>
        <a:p>
          <a:endParaRPr lang="en-MY"/>
        </a:p>
      </dgm:t>
    </dgm:pt>
    <dgm:pt modelId="{E28D4BEE-E712-41C0-9BC6-DACC13C6EA3C}" type="pres">
      <dgm:prSet presAssocID="{C1B588B6-150C-495F-B491-7F6DDB0B9F37}" presName="space" presStyleCnt="0"/>
      <dgm:spPr/>
      <dgm:t>
        <a:bodyPr/>
        <a:lstStyle/>
        <a:p>
          <a:endParaRPr lang="en-MY"/>
        </a:p>
      </dgm:t>
    </dgm:pt>
    <dgm:pt modelId="{B897DE1F-1C5D-49DF-A67F-AE2F73E71627}" type="pres">
      <dgm:prSet presAssocID="{C3BF3BCD-A108-4F37-A0E9-FBE21E186BF9}" presName="composite" presStyleCnt="0"/>
      <dgm:spPr/>
      <dgm:t>
        <a:bodyPr/>
        <a:lstStyle/>
        <a:p>
          <a:endParaRPr lang="en-MY"/>
        </a:p>
      </dgm:t>
    </dgm:pt>
    <dgm:pt modelId="{B5FCC26C-7C6B-49D7-82B3-DFCB4743EDB1}" type="pres">
      <dgm:prSet presAssocID="{C3BF3BCD-A108-4F37-A0E9-FBE21E186BF9}" presName="LShape" presStyleLbl="alignNode1" presStyleIdx="6" presStyleCnt="15"/>
      <dgm:spPr/>
      <dgm:t>
        <a:bodyPr/>
        <a:lstStyle/>
        <a:p>
          <a:endParaRPr lang="en-MY"/>
        </a:p>
      </dgm:t>
    </dgm:pt>
    <dgm:pt modelId="{AA524DDF-5020-4C0E-B658-04F47261AF10}" type="pres">
      <dgm:prSet presAssocID="{C3BF3BCD-A108-4F37-A0E9-FBE21E186BF9}" presName="ParentText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7690A1C-6457-459C-A3F5-AE4F07EED7BE}" type="pres">
      <dgm:prSet presAssocID="{C3BF3BCD-A108-4F37-A0E9-FBE21E186BF9}" presName="Triangle" presStyleLbl="alignNode1" presStyleIdx="7" presStyleCnt="15"/>
      <dgm:spPr/>
      <dgm:t>
        <a:bodyPr/>
        <a:lstStyle/>
        <a:p>
          <a:endParaRPr lang="en-MY"/>
        </a:p>
      </dgm:t>
    </dgm:pt>
    <dgm:pt modelId="{C5FEBD02-28A7-46A1-8C13-AEAD78E49BE7}" type="pres">
      <dgm:prSet presAssocID="{106B35D1-582C-4B09-8C3C-F253191412ED}" presName="sibTrans" presStyleCnt="0"/>
      <dgm:spPr/>
      <dgm:t>
        <a:bodyPr/>
        <a:lstStyle/>
        <a:p>
          <a:endParaRPr lang="en-MY"/>
        </a:p>
      </dgm:t>
    </dgm:pt>
    <dgm:pt modelId="{C16E0B60-D334-4E87-93A6-A38586CA0166}" type="pres">
      <dgm:prSet presAssocID="{106B35D1-582C-4B09-8C3C-F253191412ED}" presName="space" presStyleCnt="0"/>
      <dgm:spPr/>
      <dgm:t>
        <a:bodyPr/>
        <a:lstStyle/>
        <a:p>
          <a:endParaRPr lang="en-MY"/>
        </a:p>
      </dgm:t>
    </dgm:pt>
    <dgm:pt modelId="{7701B18B-2A02-4E67-93BA-EF684B261A31}" type="pres">
      <dgm:prSet presAssocID="{1DB26043-1B79-45AE-BA3A-6CD89DB1BE0D}" presName="composite" presStyleCnt="0"/>
      <dgm:spPr/>
      <dgm:t>
        <a:bodyPr/>
        <a:lstStyle/>
        <a:p>
          <a:endParaRPr lang="en-MY"/>
        </a:p>
      </dgm:t>
    </dgm:pt>
    <dgm:pt modelId="{8FBC8AC5-D5A4-4772-BB58-C286D5F3B309}" type="pres">
      <dgm:prSet presAssocID="{1DB26043-1B79-45AE-BA3A-6CD89DB1BE0D}" presName="LShape" presStyleLbl="alignNode1" presStyleIdx="8" presStyleCnt="15"/>
      <dgm:spPr/>
      <dgm:t>
        <a:bodyPr/>
        <a:lstStyle/>
        <a:p>
          <a:endParaRPr lang="en-MY"/>
        </a:p>
      </dgm:t>
    </dgm:pt>
    <dgm:pt modelId="{80136F70-192F-4660-BA72-938FB7243DE1}" type="pres">
      <dgm:prSet presAssocID="{1DB26043-1B79-45AE-BA3A-6CD89DB1BE0D}" presName="ParentText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A868493-A30B-4FF9-8718-CA4355F0E730}" type="pres">
      <dgm:prSet presAssocID="{1DB26043-1B79-45AE-BA3A-6CD89DB1BE0D}" presName="Triangle" presStyleLbl="alignNode1" presStyleIdx="9" presStyleCnt="15"/>
      <dgm:spPr/>
      <dgm:t>
        <a:bodyPr/>
        <a:lstStyle/>
        <a:p>
          <a:endParaRPr lang="en-MY"/>
        </a:p>
      </dgm:t>
    </dgm:pt>
    <dgm:pt modelId="{95540A1E-63A2-4094-B976-D00BD6AEA2ED}" type="pres">
      <dgm:prSet presAssocID="{B4DCC650-FC9C-4151-83F7-C1396E098B9F}" presName="sibTrans" presStyleCnt="0"/>
      <dgm:spPr/>
      <dgm:t>
        <a:bodyPr/>
        <a:lstStyle/>
        <a:p>
          <a:endParaRPr lang="en-MY"/>
        </a:p>
      </dgm:t>
    </dgm:pt>
    <dgm:pt modelId="{A8149374-69CF-4B54-86E4-3C1801065715}" type="pres">
      <dgm:prSet presAssocID="{B4DCC650-FC9C-4151-83F7-C1396E098B9F}" presName="space" presStyleCnt="0"/>
      <dgm:spPr/>
      <dgm:t>
        <a:bodyPr/>
        <a:lstStyle/>
        <a:p>
          <a:endParaRPr lang="en-MY"/>
        </a:p>
      </dgm:t>
    </dgm:pt>
    <dgm:pt modelId="{C7F9ADE2-7F28-4944-946F-241EB88AFFB1}" type="pres">
      <dgm:prSet presAssocID="{D18AC6ED-4D78-464C-88BD-6E2568040AB6}" presName="composite" presStyleCnt="0"/>
      <dgm:spPr/>
      <dgm:t>
        <a:bodyPr/>
        <a:lstStyle/>
        <a:p>
          <a:endParaRPr lang="en-MY"/>
        </a:p>
      </dgm:t>
    </dgm:pt>
    <dgm:pt modelId="{E1DE71E0-1C35-4883-B8D5-C85DB79A3DE4}" type="pres">
      <dgm:prSet presAssocID="{D18AC6ED-4D78-464C-88BD-6E2568040AB6}" presName="LShape" presStyleLbl="alignNode1" presStyleIdx="10" presStyleCnt="15"/>
      <dgm:spPr/>
      <dgm:t>
        <a:bodyPr/>
        <a:lstStyle/>
        <a:p>
          <a:endParaRPr lang="en-MY"/>
        </a:p>
      </dgm:t>
    </dgm:pt>
    <dgm:pt modelId="{0C700B36-09CD-4927-8A99-86F7A18E87B0}" type="pres">
      <dgm:prSet presAssocID="{D18AC6ED-4D78-464C-88BD-6E2568040AB6}" presName="ParentText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AC85C95-415C-455E-B8E5-81D8311AA593}" type="pres">
      <dgm:prSet presAssocID="{D18AC6ED-4D78-464C-88BD-6E2568040AB6}" presName="Triangle" presStyleLbl="alignNode1" presStyleIdx="11" presStyleCnt="15"/>
      <dgm:spPr/>
      <dgm:t>
        <a:bodyPr/>
        <a:lstStyle/>
        <a:p>
          <a:endParaRPr lang="en-MY"/>
        </a:p>
      </dgm:t>
    </dgm:pt>
    <dgm:pt modelId="{1A4A30B8-0410-4F6C-8DD7-4A74E45EC1CA}" type="pres">
      <dgm:prSet presAssocID="{903898A4-4C25-4399-ABD9-EDAADB109C0E}" presName="sibTrans" presStyleCnt="0"/>
      <dgm:spPr/>
      <dgm:t>
        <a:bodyPr/>
        <a:lstStyle/>
        <a:p>
          <a:endParaRPr lang="en-MY"/>
        </a:p>
      </dgm:t>
    </dgm:pt>
    <dgm:pt modelId="{39CDF935-3B5F-4AA8-8278-BA0F36FB8086}" type="pres">
      <dgm:prSet presAssocID="{903898A4-4C25-4399-ABD9-EDAADB109C0E}" presName="space" presStyleCnt="0"/>
      <dgm:spPr/>
      <dgm:t>
        <a:bodyPr/>
        <a:lstStyle/>
        <a:p>
          <a:endParaRPr lang="en-MY"/>
        </a:p>
      </dgm:t>
    </dgm:pt>
    <dgm:pt modelId="{72A23060-E362-4CCA-BD51-5DECD87896E0}" type="pres">
      <dgm:prSet presAssocID="{B94025FC-E5EB-41F6-80EB-A169CC56CA6E}" presName="composite" presStyleCnt="0"/>
      <dgm:spPr/>
      <dgm:t>
        <a:bodyPr/>
        <a:lstStyle/>
        <a:p>
          <a:endParaRPr lang="en-MY"/>
        </a:p>
      </dgm:t>
    </dgm:pt>
    <dgm:pt modelId="{0E5EE289-1AF1-4A46-B430-21AEAEF4FD19}" type="pres">
      <dgm:prSet presAssocID="{B94025FC-E5EB-41F6-80EB-A169CC56CA6E}" presName="LShape" presStyleLbl="alignNode1" presStyleIdx="12" presStyleCnt="15"/>
      <dgm:spPr/>
      <dgm:t>
        <a:bodyPr/>
        <a:lstStyle/>
        <a:p>
          <a:endParaRPr lang="en-MY"/>
        </a:p>
      </dgm:t>
    </dgm:pt>
    <dgm:pt modelId="{1CF3DACF-8595-419F-98D9-CBCBC6FF9C6C}" type="pres">
      <dgm:prSet presAssocID="{B94025FC-E5EB-41F6-80EB-A169CC56CA6E}" presName="ParentText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637DE89-17B2-49E5-BB63-6CA90DED7343}" type="pres">
      <dgm:prSet presAssocID="{B94025FC-E5EB-41F6-80EB-A169CC56CA6E}" presName="Triangle" presStyleLbl="alignNode1" presStyleIdx="13" presStyleCnt="15"/>
      <dgm:spPr/>
      <dgm:t>
        <a:bodyPr/>
        <a:lstStyle/>
        <a:p>
          <a:endParaRPr lang="en-MY"/>
        </a:p>
      </dgm:t>
    </dgm:pt>
    <dgm:pt modelId="{22FD17C9-6D91-48FF-944F-BF931827B764}" type="pres">
      <dgm:prSet presAssocID="{B9F4A219-3FC9-4E4A-ABD9-7CF76BDBED0B}" presName="sibTrans" presStyleCnt="0"/>
      <dgm:spPr/>
      <dgm:t>
        <a:bodyPr/>
        <a:lstStyle/>
        <a:p>
          <a:endParaRPr lang="en-MY"/>
        </a:p>
      </dgm:t>
    </dgm:pt>
    <dgm:pt modelId="{44D6C8AA-8C70-48AA-8CB3-3CC0D4F250D0}" type="pres">
      <dgm:prSet presAssocID="{B9F4A219-3FC9-4E4A-ABD9-7CF76BDBED0B}" presName="space" presStyleCnt="0"/>
      <dgm:spPr/>
      <dgm:t>
        <a:bodyPr/>
        <a:lstStyle/>
        <a:p>
          <a:endParaRPr lang="en-MY"/>
        </a:p>
      </dgm:t>
    </dgm:pt>
    <dgm:pt modelId="{24BF5D69-9999-4A04-BA0A-764AB365CCB2}" type="pres">
      <dgm:prSet presAssocID="{53A92B2B-0E12-4B78-BF7D-69C10B7D5685}" presName="composite" presStyleCnt="0"/>
      <dgm:spPr/>
      <dgm:t>
        <a:bodyPr/>
        <a:lstStyle/>
        <a:p>
          <a:endParaRPr lang="en-MY"/>
        </a:p>
      </dgm:t>
    </dgm:pt>
    <dgm:pt modelId="{AF619268-F250-43D5-8478-53EF0B2FADF9}" type="pres">
      <dgm:prSet presAssocID="{53A92B2B-0E12-4B78-BF7D-69C10B7D5685}" presName="LShape" presStyleLbl="alignNode1" presStyleIdx="14" presStyleCnt="15"/>
      <dgm:spPr/>
      <dgm:t>
        <a:bodyPr/>
        <a:lstStyle/>
        <a:p>
          <a:endParaRPr lang="en-MY"/>
        </a:p>
      </dgm:t>
    </dgm:pt>
    <dgm:pt modelId="{0E649EBC-D432-428F-839E-AD6238C52D27}" type="pres">
      <dgm:prSet presAssocID="{53A92B2B-0E12-4B78-BF7D-69C10B7D5685}" presName="ParentText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BA87E570-BFD1-4871-9E24-099CE046A4B8}" srcId="{FF3EF2EC-1D57-4474-ABCC-618895DF5DED}" destId="{C3BF3BCD-A108-4F37-A0E9-FBE21E186BF9}" srcOrd="3" destOrd="0" parTransId="{ABCE83E6-C8D9-4380-A658-68F43712058D}" sibTransId="{106B35D1-582C-4B09-8C3C-F253191412ED}"/>
    <dgm:cxn modelId="{6373767F-43D1-4DD7-AC4B-1E681CB0D989}" srcId="{FF3EF2EC-1D57-4474-ABCC-618895DF5DED}" destId="{F49AAB3E-A645-4313-9896-9A46F30B1801}" srcOrd="2" destOrd="0" parTransId="{530C52FC-DC70-467D-8573-8B6ED007E09B}" sibTransId="{C1B588B6-150C-495F-B491-7F6DDB0B9F37}"/>
    <dgm:cxn modelId="{F6274FE0-6866-4DE7-9648-22A6960090A1}" type="presOf" srcId="{D18AC6ED-4D78-464C-88BD-6E2568040AB6}" destId="{0C700B36-09CD-4927-8A99-86F7A18E87B0}" srcOrd="0" destOrd="0" presId="urn:microsoft.com/office/officeart/2009/3/layout/StepUpProcess"/>
    <dgm:cxn modelId="{8E1E0236-5FB8-4B50-9085-74DCA85C4665}" type="presOf" srcId="{F49AAB3E-A645-4313-9896-9A46F30B1801}" destId="{0F303CE5-EEE7-41BD-9AF5-D9C4F11991EE}" srcOrd="0" destOrd="0" presId="urn:microsoft.com/office/officeart/2009/3/layout/StepUpProcess"/>
    <dgm:cxn modelId="{6B3307C4-A86B-44E4-9CD8-269A916F48F4}" srcId="{FF3EF2EC-1D57-4474-ABCC-618895DF5DED}" destId="{53A92B2B-0E12-4B78-BF7D-69C10B7D5685}" srcOrd="7" destOrd="0" parTransId="{C08CEF6D-A027-4B25-B767-F8E379BDAA5B}" sibTransId="{C4338D9A-AFDA-497C-9AE9-9703336C3614}"/>
    <dgm:cxn modelId="{D8CB5F42-F294-4BD3-80A3-6B66CC8ECF83}" type="presOf" srcId="{1DB26043-1B79-45AE-BA3A-6CD89DB1BE0D}" destId="{80136F70-192F-4660-BA72-938FB7243DE1}" srcOrd="0" destOrd="0" presId="urn:microsoft.com/office/officeart/2009/3/layout/StepUpProcess"/>
    <dgm:cxn modelId="{840765DF-6DD2-4931-81C5-2F567E832CA6}" srcId="{FF3EF2EC-1D57-4474-ABCC-618895DF5DED}" destId="{D18AC6ED-4D78-464C-88BD-6E2568040AB6}" srcOrd="5" destOrd="0" parTransId="{93DEE9B4-C6B7-45F2-A9DD-BD5EEDC6FE0B}" sibTransId="{903898A4-4C25-4399-ABD9-EDAADB109C0E}"/>
    <dgm:cxn modelId="{AB242C9B-34D4-4163-893B-04CF3241C9BC}" srcId="{FF3EF2EC-1D57-4474-ABCC-618895DF5DED}" destId="{1DB26043-1B79-45AE-BA3A-6CD89DB1BE0D}" srcOrd="4" destOrd="0" parTransId="{5F886AAF-38A8-4F82-B72E-AB13C305DB81}" sibTransId="{B4DCC650-FC9C-4151-83F7-C1396E098B9F}"/>
    <dgm:cxn modelId="{E98F16AE-ECDF-4F9C-8609-9C5E0097305C}" type="presOf" srcId="{53A92B2B-0E12-4B78-BF7D-69C10B7D5685}" destId="{0E649EBC-D432-428F-839E-AD6238C52D27}" srcOrd="0" destOrd="0" presId="urn:microsoft.com/office/officeart/2009/3/layout/StepUpProcess"/>
    <dgm:cxn modelId="{E1F8F310-01F4-4E09-87D7-70422687740D}" type="presOf" srcId="{C3BF3BCD-A108-4F37-A0E9-FBE21E186BF9}" destId="{AA524DDF-5020-4C0E-B658-04F47261AF10}" srcOrd="0" destOrd="0" presId="urn:microsoft.com/office/officeart/2009/3/layout/StepUpProcess"/>
    <dgm:cxn modelId="{BD282133-5AD2-47B8-A3F6-E2026883360F}" type="presOf" srcId="{F3BEDA59-A989-498E-9EC2-858DA5B040E9}" destId="{6DBFCF7F-0874-420F-8A0B-D354BAE1CFB3}" srcOrd="0" destOrd="0" presId="urn:microsoft.com/office/officeart/2009/3/layout/StepUpProcess"/>
    <dgm:cxn modelId="{FB7B93D3-C1FE-4CAC-B2FF-3EA9EC9CFF69}" type="presOf" srcId="{B94025FC-E5EB-41F6-80EB-A169CC56CA6E}" destId="{1CF3DACF-8595-419F-98D9-CBCBC6FF9C6C}" srcOrd="0" destOrd="0" presId="urn:microsoft.com/office/officeart/2009/3/layout/StepUpProcess"/>
    <dgm:cxn modelId="{89467F31-4BAB-43EA-94F0-A849DF10842B}" srcId="{FF3EF2EC-1D57-4474-ABCC-618895DF5DED}" destId="{F3BEDA59-A989-498E-9EC2-858DA5B040E9}" srcOrd="0" destOrd="0" parTransId="{C6724014-B1AE-4864-A986-8F70FE94D33F}" sibTransId="{FC7E186D-D200-4380-A8CA-5A240FB43B68}"/>
    <dgm:cxn modelId="{D0C47718-9BB6-4590-8C28-F46519F0F5C0}" srcId="{FF3EF2EC-1D57-4474-ABCC-618895DF5DED}" destId="{B94025FC-E5EB-41F6-80EB-A169CC56CA6E}" srcOrd="6" destOrd="0" parTransId="{D3FC64A2-0E6C-4784-A04A-2DF2D9D95B8A}" sibTransId="{B9F4A219-3FC9-4E4A-ABD9-7CF76BDBED0B}"/>
    <dgm:cxn modelId="{B87D21FE-AFA7-4964-BAF2-6679AB246415}" srcId="{FF3EF2EC-1D57-4474-ABCC-618895DF5DED}" destId="{DCC440AC-BBA7-4D75-81C5-4ABD96F610DF}" srcOrd="1" destOrd="0" parTransId="{8976AE99-7659-4226-B108-81696E5BEDC2}" sibTransId="{BFFD8333-9D51-465A-9035-A30133F56B07}"/>
    <dgm:cxn modelId="{6EAB703B-BB1B-4153-84BD-910A248C2B7D}" type="presOf" srcId="{DCC440AC-BBA7-4D75-81C5-4ABD96F610DF}" destId="{0D9C2A4B-C9CC-4CF4-AD4D-FA4E344CD39F}" srcOrd="0" destOrd="0" presId="urn:microsoft.com/office/officeart/2009/3/layout/StepUpProcess"/>
    <dgm:cxn modelId="{2256435D-A563-402A-8F94-63C3603C3FD4}" type="presOf" srcId="{FF3EF2EC-1D57-4474-ABCC-618895DF5DED}" destId="{BF74F845-6CD8-41C5-BF56-21DEC991C14C}" srcOrd="0" destOrd="0" presId="urn:microsoft.com/office/officeart/2009/3/layout/StepUpProcess"/>
    <dgm:cxn modelId="{A76A41A1-D5E6-4AFC-951F-842B5D57EDA1}" type="presParOf" srcId="{BF74F845-6CD8-41C5-BF56-21DEC991C14C}" destId="{7E786351-9111-4D01-BD32-BDC9C31C4F13}" srcOrd="0" destOrd="0" presId="urn:microsoft.com/office/officeart/2009/3/layout/StepUpProcess"/>
    <dgm:cxn modelId="{4F856E55-AD2E-496C-8FD8-4F3EE4900835}" type="presParOf" srcId="{7E786351-9111-4D01-BD32-BDC9C31C4F13}" destId="{76F907BF-86EA-4232-AAAC-E820F474B4BB}" srcOrd="0" destOrd="0" presId="urn:microsoft.com/office/officeart/2009/3/layout/StepUpProcess"/>
    <dgm:cxn modelId="{9514BA10-DADC-464A-B018-1D639C52D48C}" type="presParOf" srcId="{7E786351-9111-4D01-BD32-BDC9C31C4F13}" destId="{6DBFCF7F-0874-420F-8A0B-D354BAE1CFB3}" srcOrd="1" destOrd="0" presId="urn:microsoft.com/office/officeart/2009/3/layout/StepUpProcess"/>
    <dgm:cxn modelId="{DD33F37B-3B57-405F-AFEB-8B638C5F48E8}" type="presParOf" srcId="{7E786351-9111-4D01-BD32-BDC9C31C4F13}" destId="{8D7D2520-6172-48E3-BD27-8DBE5920F73E}" srcOrd="2" destOrd="0" presId="urn:microsoft.com/office/officeart/2009/3/layout/StepUpProcess"/>
    <dgm:cxn modelId="{0DA4340D-8355-4EC2-9AAF-96FAE85CB48C}" type="presParOf" srcId="{BF74F845-6CD8-41C5-BF56-21DEC991C14C}" destId="{51C6CEE2-F6E9-4111-993E-47DCB10A37B1}" srcOrd="1" destOrd="0" presId="urn:microsoft.com/office/officeart/2009/3/layout/StepUpProcess"/>
    <dgm:cxn modelId="{18312362-BF8D-4DDC-9FD8-5186C9233BC0}" type="presParOf" srcId="{51C6CEE2-F6E9-4111-993E-47DCB10A37B1}" destId="{C83DC538-44AF-4A23-B836-7D7B769CD8AA}" srcOrd="0" destOrd="0" presId="urn:microsoft.com/office/officeart/2009/3/layout/StepUpProcess"/>
    <dgm:cxn modelId="{100910E1-EEAD-42C4-9A47-DF8B1A072EE4}" type="presParOf" srcId="{BF74F845-6CD8-41C5-BF56-21DEC991C14C}" destId="{DDE899CF-5197-45A1-A14D-5A7734437DED}" srcOrd="2" destOrd="0" presId="urn:microsoft.com/office/officeart/2009/3/layout/StepUpProcess"/>
    <dgm:cxn modelId="{DF68073C-A480-4310-A2AB-15E3BE6DF36B}" type="presParOf" srcId="{DDE899CF-5197-45A1-A14D-5A7734437DED}" destId="{0EC686B1-183A-45F2-9C8D-DCB66C04BCD5}" srcOrd="0" destOrd="0" presId="urn:microsoft.com/office/officeart/2009/3/layout/StepUpProcess"/>
    <dgm:cxn modelId="{C73E90CC-3D42-4099-AEE0-EAAE084DF80B}" type="presParOf" srcId="{DDE899CF-5197-45A1-A14D-5A7734437DED}" destId="{0D9C2A4B-C9CC-4CF4-AD4D-FA4E344CD39F}" srcOrd="1" destOrd="0" presId="urn:microsoft.com/office/officeart/2009/3/layout/StepUpProcess"/>
    <dgm:cxn modelId="{FB91B0B3-5597-4D8A-9325-0FAA2F867508}" type="presParOf" srcId="{DDE899CF-5197-45A1-A14D-5A7734437DED}" destId="{2981ABA0-22EC-407B-B234-04E942D7FE76}" srcOrd="2" destOrd="0" presId="urn:microsoft.com/office/officeart/2009/3/layout/StepUpProcess"/>
    <dgm:cxn modelId="{31070D7B-534E-4830-B0B9-9CE6C19734CF}" type="presParOf" srcId="{BF74F845-6CD8-41C5-BF56-21DEC991C14C}" destId="{9BBE7BC0-5CA6-41A6-A006-2227F6B62FBE}" srcOrd="3" destOrd="0" presId="urn:microsoft.com/office/officeart/2009/3/layout/StepUpProcess"/>
    <dgm:cxn modelId="{A78D07A0-67F2-44B8-A88C-72AA9D81C435}" type="presParOf" srcId="{9BBE7BC0-5CA6-41A6-A006-2227F6B62FBE}" destId="{02DA15D5-C099-4276-9841-DCFDC4562714}" srcOrd="0" destOrd="0" presId="urn:microsoft.com/office/officeart/2009/3/layout/StepUpProcess"/>
    <dgm:cxn modelId="{6D19D0C9-A677-4403-B465-E306614CAC14}" type="presParOf" srcId="{BF74F845-6CD8-41C5-BF56-21DEC991C14C}" destId="{EE104032-D173-4413-B1B9-92D7A644E882}" srcOrd="4" destOrd="0" presId="urn:microsoft.com/office/officeart/2009/3/layout/StepUpProcess"/>
    <dgm:cxn modelId="{32E799BE-8CEA-4C47-97AA-3FEE70A4684B}" type="presParOf" srcId="{EE104032-D173-4413-B1B9-92D7A644E882}" destId="{72A27C9C-740D-4249-9923-9E0402BA364F}" srcOrd="0" destOrd="0" presId="urn:microsoft.com/office/officeart/2009/3/layout/StepUpProcess"/>
    <dgm:cxn modelId="{9CB30894-AE41-4DB1-95D1-9A6EA00F1034}" type="presParOf" srcId="{EE104032-D173-4413-B1B9-92D7A644E882}" destId="{0F303CE5-EEE7-41BD-9AF5-D9C4F11991EE}" srcOrd="1" destOrd="0" presId="urn:microsoft.com/office/officeart/2009/3/layout/StepUpProcess"/>
    <dgm:cxn modelId="{3EFD2A6B-A18A-4C7A-A467-41B8C7DE3342}" type="presParOf" srcId="{EE104032-D173-4413-B1B9-92D7A644E882}" destId="{847AFF08-83C8-43FA-AF19-ABD83C862EF4}" srcOrd="2" destOrd="0" presId="urn:microsoft.com/office/officeart/2009/3/layout/StepUpProcess"/>
    <dgm:cxn modelId="{5CC18ADB-95C8-4F93-BB70-C13F1EC3CCDD}" type="presParOf" srcId="{BF74F845-6CD8-41C5-BF56-21DEC991C14C}" destId="{944E60BF-4371-4D24-B130-C8FEB0D932B4}" srcOrd="5" destOrd="0" presId="urn:microsoft.com/office/officeart/2009/3/layout/StepUpProcess"/>
    <dgm:cxn modelId="{25C3CF21-1409-4BB6-AC24-32B956A8AC77}" type="presParOf" srcId="{944E60BF-4371-4D24-B130-C8FEB0D932B4}" destId="{E28D4BEE-E712-41C0-9BC6-DACC13C6EA3C}" srcOrd="0" destOrd="0" presId="urn:microsoft.com/office/officeart/2009/3/layout/StepUpProcess"/>
    <dgm:cxn modelId="{911D2772-AE8F-4694-8E55-EB2B01C20E42}" type="presParOf" srcId="{BF74F845-6CD8-41C5-BF56-21DEC991C14C}" destId="{B897DE1F-1C5D-49DF-A67F-AE2F73E71627}" srcOrd="6" destOrd="0" presId="urn:microsoft.com/office/officeart/2009/3/layout/StepUpProcess"/>
    <dgm:cxn modelId="{B624D028-C73E-4A58-A447-139CACFCBC3D}" type="presParOf" srcId="{B897DE1F-1C5D-49DF-A67F-AE2F73E71627}" destId="{B5FCC26C-7C6B-49D7-82B3-DFCB4743EDB1}" srcOrd="0" destOrd="0" presId="urn:microsoft.com/office/officeart/2009/3/layout/StepUpProcess"/>
    <dgm:cxn modelId="{AC9E3159-338C-4638-9AA4-E52E27DDCC46}" type="presParOf" srcId="{B897DE1F-1C5D-49DF-A67F-AE2F73E71627}" destId="{AA524DDF-5020-4C0E-B658-04F47261AF10}" srcOrd="1" destOrd="0" presId="urn:microsoft.com/office/officeart/2009/3/layout/StepUpProcess"/>
    <dgm:cxn modelId="{505D83A8-E769-4D4A-9534-AFFC3ABBAA57}" type="presParOf" srcId="{B897DE1F-1C5D-49DF-A67F-AE2F73E71627}" destId="{27690A1C-6457-459C-A3F5-AE4F07EED7BE}" srcOrd="2" destOrd="0" presId="urn:microsoft.com/office/officeart/2009/3/layout/StepUpProcess"/>
    <dgm:cxn modelId="{C00201C3-1265-4FCF-AFAA-44CBC8A91CC4}" type="presParOf" srcId="{BF74F845-6CD8-41C5-BF56-21DEC991C14C}" destId="{C5FEBD02-28A7-46A1-8C13-AEAD78E49BE7}" srcOrd="7" destOrd="0" presId="urn:microsoft.com/office/officeart/2009/3/layout/StepUpProcess"/>
    <dgm:cxn modelId="{184CEBBC-17AA-4394-AF6E-63D50C489A49}" type="presParOf" srcId="{C5FEBD02-28A7-46A1-8C13-AEAD78E49BE7}" destId="{C16E0B60-D334-4E87-93A6-A38586CA0166}" srcOrd="0" destOrd="0" presId="urn:microsoft.com/office/officeart/2009/3/layout/StepUpProcess"/>
    <dgm:cxn modelId="{D86E9FF2-F760-4463-AD0A-803CEB4377CD}" type="presParOf" srcId="{BF74F845-6CD8-41C5-BF56-21DEC991C14C}" destId="{7701B18B-2A02-4E67-93BA-EF684B261A31}" srcOrd="8" destOrd="0" presId="urn:microsoft.com/office/officeart/2009/3/layout/StepUpProcess"/>
    <dgm:cxn modelId="{752D4D4E-4C56-4756-A892-E837314D54C4}" type="presParOf" srcId="{7701B18B-2A02-4E67-93BA-EF684B261A31}" destId="{8FBC8AC5-D5A4-4772-BB58-C286D5F3B309}" srcOrd="0" destOrd="0" presId="urn:microsoft.com/office/officeart/2009/3/layout/StepUpProcess"/>
    <dgm:cxn modelId="{10CA4906-5517-488D-B93B-9391DE780787}" type="presParOf" srcId="{7701B18B-2A02-4E67-93BA-EF684B261A31}" destId="{80136F70-192F-4660-BA72-938FB7243DE1}" srcOrd="1" destOrd="0" presId="urn:microsoft.com/office/officeart/2009/3/layout/StepUpProcess"/>
    <dgm:cxn modelId="{C2BAF1E8-C0AD-4B0C-8FDA-E124C4FF2E43}" type="presParOf" srcId="{7701B18B-2A02-4E67-93BA-EF684B261A31}" destId="{4A868493-A30B-4FF9-8718-CA4355F0E730}" srcOrd="2" destOrd="0" presId="urn:microsoft.com/office/officeart/2009/3/layout/StepUpProcess"/>
    <dgm:cxn modelId="{49D95EA1-56A5-4D78-9D35-BAE24F832ABC}" type="presParOf" srcId="{BF74F845-6CD8-41C5-BF56-21DEC991C14C}" destId="{95540A1E-63A2-4094-B976-D00BD6AEA2ED}" srcOrd="9" destOrd="0" presId="urn:microsoft.com/office/officeart/2009/3/layout/StepUpProcess"/>
    <dgm:cxn modelId="{1F0B14BF-E685-4624-BDD9-1C877AFC5BCF}" type="presParOf" srcId="{95540A1E-63A2-4094-B976-D00BD6AEA2ED}" destId="{A8149374-69CF-4B54-86E4-3C1801065715}" srcOrd="0" destOrd="0" presId="urn:microsoft.com/office/officeart/2009/3/layout/StepUpProcess"/>
    <dgm:cxn modelId="{BB879D9C-52B4-4E72-83C8-2B83CC9C7EF6}" type="presParOf" srcId="{BF74F845-6CD8-41C5-BF56-21DEC991C14C}" destId="{C7F9ADE2-7F28-4944-946F-241EB88AFFB1}" srcOrd="10" destOrd="0" presId="urn:microsoft.com/office/officeart/2009/3/layout/StepUpProcess"/>
    <dgm:cxn modelId="{EC250BCF-B9C6-4F33-81C8-6D2E72656143}" type="presParOf" srcId="{C7F9ADE2-7F28-4944-946F-241EB88AFFB1}" destId="{E1DE71E0-1C35-4883-B8D5-C85DB79A3DE4}" srcOrd="0" destOrd="0" presId="urn:microsoft.com/office/officeart/2009/3/layout/StepUpProcess"/>
    <dgm:cxn modelId="{1E634EF5-8FF9-475C-BB4E-2C18EF8262C9}" type="presParOf" srcId="{C7F9ADE2-7F28-4944-946F-241EB88AFFB1}" destId="{0C700B36-09CD-4927-8A99-86F7A18E87B0}" srcOrd="1" destOrd="0" presId="urn:microsoft.com/office/officeart/2009/3/layout/StepUpProcess"/>
    <dgm:cxn modelId="{56642DEC-2B11-4380-930A-9DE14DA6FBE6}" type="presParOf" srcId="{C7F9ADE2-7F28-4944-946F-241EB88AFFB1}" destId="{CAC85C95-415C-455E-B8E5-81D8311AA593}" srcOrd="2" destOrd="0" presId="urn:microsoft.com/office/officeart/2009/3/layout/StepUpProcess"/>
    <dgm:cxn modelId="{6FD33E06-A473-49F5-9C88-18444814BDF3}" type="presParOf" srcId="{BF74F845-6CD8-41C5-BF56-21DEC991C14C}" destId="{1A4A30B8-0410-4F6C-8DD7-4A74E45EC1CA}" srcOrd="11" destOrd="0" presId="urn:microsoft.com/office/officeart/2009/3/layout/StepUpProcess"/>
    <dgm:cxn modelId="{3D5805DF-CE9B-43CF-AE9D-31EDBA167CD3}" type="presParOf" srcId="{1A4A30B8-0410-4F6C-8DD7-4A74E45EC1CA}" destId="{39CDF935-3B5F-4AA8-8278-BA0F36FB8086}" srcOrd="0" destOrd="0" presId="urn:microsoft.com/office/officeart/2009/3/layout/StepUpProcess"/>
    <dgm:cxn modelId="{7AF03162-5CE8-4328-85EE-AC48BB3D08C7}" type="presParOf" srcId="{BF74F845-6CD8-41C5-BF56-21DEC991C14C}" destId="{72A23060-E362-4CCA-BD51-5DECD87896E0}" srcOrd="12" destOrd="0" presId="urn:microsoft.com/office/officeart/2009/3/layout/StepUpProcess"/>
    <dgm:cxn modelId="{90C16DD8-1EFF-4BC2-82F4-871186D04D2D}" type="presParOf" srcId="{72A23060-E362-4CCA-BD51-5DECD87896E0}" destId="{0E5EE289-1AF1-4A46-B430-21AEAEF4FD19}" srcOrd="0" destOrd="0" presId="urn:microsoft.com/office/officeart/2009/3/layout/StepUpProcess"/>
    <dgm:cxn modelId="{6FBF1241-77EC-4D9F-8EFF-60D79C48594B}" type="presParOf" srcId="{72A23060-E362-4CCA-BD51-5DECD87896E0}" destId="{1CF3DACF-8595-419F-98D9-CBCBC6FF9C6C}" srcOrd="1" destOrd="0" presId="urn:microsoft.com/office/officeart/2009/3/layout/StepUpProcess"/>
    <dgm:cxn modelId="{200462D6-098B-4E66-BA44-76EF57E54B37}" type="presParOf" srcId="{72A23060-E362-4CCA-BD51-5DECD87896E0}" destId="{4637DE89-17B2-49E5-BB63-6CA90DED7343}" srcOrd="2" destOrd="0" presId="urn:microsoft.com/office/officeart/2009/3/layout/StepUpProcess"/>
    <dgm:cxn modelId="{96B7D2EE-A3B1-4EC1-A664-4B38D2A3CBB0}" type="presParOf" srcId="{BF74F845-6CD8-41C5-BF56-21DEC991C14C}" destId="{22FD17C9-6D91-48FF-944F-BF931827B764}" srcOrd="13" destOrd="0" presId="urn:microsoft.com/office/officeart/2009/3/layout/StepUpProcess"/>
    <dgm:cxn modelId="{304FFA87-CF10-4691-A2B7-E048E304379E}" type="presParOf" srcId="{22FD17C9-6D91-48FF-944F-BF931827B764}" destId="{44D6C8AA-8C70-48AA-8CB3-3CC0D4F250D0}" srcOrd="0" destOrd="0" presId="urn:microsoft.com/office/officeart/2009/3/layout/StepUpProcess"/>
    <dgm:cxn modelId="{E46C9FE7-FA79-4CC5-8063-A970CBA2BBF6}" type="presParOf" srcId="{BF74F845-6CD8-41C5-BF56-21DEC991C14C}" destId="{24BF5D69-9999-4A04-BA0A-764AB365CCB2}" srcOrd="14" destOrd="0" presId="urn:microsoft.com/office/officeart/2009/3/layout/StepUpProcess"/>
    <dgm:cxn modelId="{4772852C-0C0E-4ADA-B27B-82C574F94251}" type="presParOf" srcId="{24BF5D69-9999-4A04-BA0A-764AB365CCB2}" destId="{AF619268-F250-43D5-8478-53EF0B2FADF9}" srcOrd="0" destOrd="0" presId="urn:microsoft.com/office/officeart/2009/3/layout/StepUpProcess"/>
    <dgm:cxn modelId="{B3E9DAA0-A8A0-4DB9-A6AE-9293D0A0E1CD}" type="presParOf" srcId="{24BF5D69-9999-4A04-BA0A-764AB365CCB2}" destId="{0E649EBC-D432-428F-839E-AD6238C52D2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F3EF2EC-1D57-4474-ABCC-618895DF5DED}" type="doc">
      <dgm:prSet loTypeId="urn:microsoft.com/office/officeart/2009/3/layout/StepUpProcess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F3BEDA59-A989-498E-9EC2-858DA5B040E9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6724014-B1AE-4864-A986-8F70FE94D33F}" type="parTrans" cxnId="{89467F31-4BAB-43EA-94F0-A849DF10842B}">
      <dgm:prSet/>
      <dgm:spPr/>
      <dgm:t>
        <a:bodyPr/>
        <a:lstStyle/>
        <a:p>
          <a:endParaRPr lang="en-MY"/>
        </a:p>
      </dgm:t>
    </dgm:pt>
    <dgm:pt modelId="{FC7E186D-D200-4380-A8CA-5A240FB43B68}" type="sibTrans" cxnId="{89467F31-4BAB-43EA-94F0-A849DF10842B}">
      <dgm:prSet/>
      <dgm:spPr/>
      <dgm:t>
        <a:bodyPr/>
        <a:lstStyle/>
        <a:p>
          <a:endParaRPr lang="en-MY"/>
        </a:p>
      </dgm:t>
    </dgm:pt>
    <dgm:pt modelId="{DCC440AC-BBA7-4D75-81C5-4ABD96F610DF}">
      <dgm:prSet phldrT="[Text]"/>
      <dgm:spPr/>
      <dgm:t>
        <a:bodyPr/>
        <a:lstStyle/>
        <a:p>
          <a:r>
            <a:rPr lang="en-MY"/>
            <a:t>RE</a:t>
          </a:r>
        </a:p>
      </dgm:t>
    </dgm:pt>
    <dgm:pt modelId="{8976AE99-7659-4226-B108-81696E5BEDC2}" type="parTrans" cxnId="{B87D21FE-AFA7-4964-BAF2-6679AB246415}">
      <dgm:prSet/>
      <dgm:spPr/>
      <dgm:t>
        <a:bodyPr/>
        <a:lstStyle/>
        <a:p>
          <a:endParaRPr lang="en-MY"/>
        </a:p>
      </dgm:t>
    </dgm:pt>
    <dgm:pt modelId="{BFFD8333-9D51-465A-9035-A30133F56B07}" type="sibTrans" cxnId="{B87D21FE-AFA7-4964-BAF2-6679AB246415}">
      <dgm:prSet/>
      <dgm:spPr/>
      <dgm:t>
        <a:bodyPr/>
        <a:lstStyle/>
        <a:p>
          <a:endParaRPr lang="en-MY"/>
        </a:p>
      </dgm:t>
    </dgm:pt>
    <dgm:pt modelId="{F49AAB3E-A645-4313-9896-9A46F30B1801}">
      <dgm:prSet phldrT="[Text]"/>
      <dgm:spPr/>
      <dgm:t>
        <a:bodyPr/>
        <a:lstStyle/>
        <a:p>
          <a:r>
            <a:rPr lang="en-MY"/>
            <a:t> </a:t>
          </a:r>
        </a:p>
      </dgm:t>
    </dgm:pt>
    <dgm:pt modelId="{530C52FC-DC70-467D-8573-8B6ED007E09B}" type="parTrans" cxnId="{6373767F-43D1-4DD7-AC4B-1E681CB0D989}">
      <dgm:prSet/>
      <dgm:spPr/>
      <dgm:t>
        <a:bodyPr/>
        <a:lstStyle/>
        <a:p>
          <a:endParaRPr lang="en-MY"/>
        </a:p>
      </dgm:t>
    </dgm:pt>
    <dgm:pt modelId="{C1B588B6-150C-495F-B491-7F6DDB0B9F37}" type="sibTrans" cxnId="{6373767F-43D1-4DD7-AC4B-1E681CB0D989}">
      <dgm:prSet/>
      <dgm:spPr/>
      <dgm:t>
        <a:bodyPr/>
        <a:lstStyle/>
        <a:p>
          <a:endParaRPr lang="en-MY"/>
        </a:p>
      </dgm:t>
    </dgm:pt>
    <dgm:pt modelId="{C3BF3BCD-A108-4F37-A0E9-FBE21E186BF9}">
      <dgm:prSet phldrT="[Text]"/>
      <dgm:spPr/>
      <dgm:t>
        <a:bodyPr/>
        <a:lstStyle/>
        <a:p>
          <a:endParaRPr lang="en-MY"/>
        </a:p>
      </dgm:t>
    </dgm:pt>
    <dgm:pt modelId="{ABCE83E6-C8D9-4380-A658-68F43712058D}" type="parTrans" cxnId="{BA87E570-BFD1-4871-9E24-099CE046A4B8}">
      <dgm:prSet/>
      <dgm:spPr/>
      <dgm:t>
        <a:bodyPr/>
        <a:lstStyle/>
        <a:p>
          <a:endParaRPr lang="en-MY"/>
        </a:p>
      </dgm:t>
    </dgm:pt>
    <dgm:pt modelId="{106B35D1-582C-4B09-8C3C-F253191412ED}" type="sibTrans" cxnId="{BA87E570-BFD1-4871-9E24-099CE046A4B8}">
      <dgm:prSet/>
      <dgm:spPr/>
      <dgm:t>
        <a:bodyPr/>
        <a:lstStyle/>
        <a:p>
          <a:endParaRPr lang="en-MY"/>
        </a:p>
      </dgm:t>
    </dgm:pt>
    <dgm:pt modelId="{1DB26043-1B79-45AE-BA3A-6CD89DB1BE0D}">
      <dgm:prSet phldrT="[Text]"/>
      <dgm:spPr/>
      <dgm:t>
        <a:bodyPr/>
        <a:lstStyle/>
        <a:p>
          <a:r>
            <a:rPr lang="en-MY"/>
            <a:t>SO</a:t>
          </a:r>
        </a:p>
      </dgm:t>
    </dgm:pt>
    <dgm:pt modelId="{5F886AAF-38A8-4F82-B72E-AB13C305DB81}" type="parTrans" cxnId="{AB242C9B-34D4-4163-893B-04CF3241C9BC}">
      <dgm:prSet/>
      <dgm:spPr/>
      <dgm:t>
        <a:bodyPr/>
        <a:lstStyle/>
        <a:p>
          <a:endParaRPr lang="en-MY"/>
        </a:p>
      </dgm:t>
    </dgm:pt>
    <dgm:pt modelId="{B4DCC650-FC9C-4151-83F7-C1396E098B9F}" type="sibTrans" cxnId="{AB242C9B-34D4-4163-893B-04CF3241C9BC}">
      <dgm:prSet/>
      <dgm:spPr/>
      <dgm:t>
        <a:bodyPr/>
        <a:lstStyle/>
        <a:p>
          <a:endParaRPr lang="en-MY"/>
        </a:p>
      </dgm:t>
    </dgm:pt>
    <dgm:pt modelId="{D18AC6ED-4D78-464C-88BD-6E2568040AB6}">
      <dgm:prSet phldrT="[Text]"/>
      <dgm:spPr/>
      <dgm:t>
        <a:bodyPr/>
        <a:lstStyle/>
        <a:p>
          <a:r>
            <a:rPr lang="en-MY"/>
            <a:t>LA</a:t>
          </a:r>
        </a:p>
      </dgm:t>
    </dgm:pt>
    <dgm:pt modelId="{93DEE9B4-C6B7-45F2-A9DD-BD5EEDC6FE0B}" type="parTrans" cxnId="{840765DF-6DD2-4931-81C5-2F567E832CA6}">
      <dgm:prSet/>
      <dgm:spPr/>
      <dgm:t>
        <a:bodyPr/>
        <a:lstStyle/>
        <a:p>
          <a:endParaRPr lang="en-MY"/>
        </a:p>
      </dgm:t>
    </dgm:pt>
    <dgm:pt modelId="{903898A4-4C25-4399-ABD9-EDAADB109C0E}" type="sibTrans" cxnId="{840765DF-6DD2-4931-81C5-2F567E832CA6}">
      <dgm:prSet/>
      <dgm:spPr/>
      <dgm:t>
        <a:bodyPr/>
        <a:lstStyle/>
        <a:p>
          <a:endParaRPr lang="en-MY"/>
        </a:p>
      </dgm:t>
    </dgm:pt>
    <dgm:pt modelId="{B94025FC-E5EB-41F6-80EB-A169CC56CA6E}">
      <dgm:prSet phldrT="[Text]"/>
      <dgm:spPr/>
      <dgm:t>
        <a:bodyPr/>
        <a:lstStyle/>
        <a:p>
          <a:endParaRPr lang="en-MY"/>
        </a:p>
      </dgm:t>
    </dgm:pt>
    <dgm:pt modelId="{D3FC64A2-0E6C-4784-A04A-2DF2D9D95B8A}" type="parTrans" cxnId="{D0C47718-9BB6-4590-8C28-F46519F0F5C0}">
      <dgm:prSet/>
      <dgm:spPr/>
      <dgm:t>
        <a:bodyPr/>
        <a:lstStyle/>
        <a:p>
          <a:endParaRPr lang="en-MY"/>
        </a:p>
      </dgm:t>
    </dgm:pt>
    <dgm:pt modelId="{B9F4A219-3FC9-4E4A-ABD9-7CF76BDBED0B}" type="sibTrans" cxnId="{D0C47718-9BB6-4590-8C28-F46519F0F5C0}">
      <dgm:prSet/>
      <dgm:spPr/>
      <dgm:t>
        <a:bodyPr/>
        <a:lstStyle/>
        <a:p>
          <a:endParaRPr lang="en-MY"/>
        </a:p>
      </dgm:t>
    </dgm:pt>
    <dgm:pt modelId="{53A92B2B-0E12-4B78-BF7D-69C10B7D5685}">
      <dgm:prSet phldrT="[Text]"/>
      <dgm:spPr/>
      <dgm:t>
        <a:bodyPr/>
        <a:lstStyle/>
        <a:p>
          <a:r>
            <a:rPr lang="en-MY"/>
            <a:t>DO</a:t>
          </a:r>
        </a:p>
      </dgm:t>
    </dgm:pt>
    <dgm:pt modelId="{C08CEF6D-A027-4B25-B767-F8E379BDAA5B}" type="parTrans" cxnId="{6B3307C4-A86B-44E4-9CD8-269A916F48F4}">
      <dgm:prSet/>
      <dgm:spPr/>
      <dgm:t>
        <a:bodyPr/>
        <a:lstStyle/>
        <a:p>
          <a:endParaRPr lang="en-MY"/>
        </a:p>
      </dgm:t>
    </dgm:pt>
    <dgm:pt modelId="{C4338D9A-AFDA-497C-9AE9-9703336C3614}" type="sibTrans" cxnId="{6B3307C4-A86B-44E4-9CD8-269A916F48F4}">
      <dgm:prSet/>
      <dgm:spPr/>
      <dgm:t>
        <a:bodyPr/>
        <a:lstStyle/>
        <a:p>
          <a:endParaRPr lang="en-MY"/>
        </a:p>
      </dgm:t>
    </dgm:pt>
    <dgm:pt modelId="{BF74F845-6CD8-41C5-BF56-21DEC991C14C}" type="pres">
      <dgm:prSet presAssocID="{FF3EF2EC-1D57-4474-ABCC-618895DF5DE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MY"/>
        </a:p>
      </dgm:t>
    </dgm:pt>
    <dgm:pt modelId="{7E786351-9111-4D01-BD32-BDC9C31C4F13}" type="pres">
      <dgm:prSet presAssocID="{F3BEDA59-A989-498E-9EC2-858DA5B040E9}" presName="composite" presStyleCnt="0"/>
      <dgm:spPr/>
      <dgm:t>
        <a:bodyPr/>
        <a:lstStyle/>
        <a:p>
          <a:endParaRPr lang="en-MY"/>
        </a:p>
      </dgm:t>
    </dgm:pt>
    <dgm:pt modelId="{76F907BF-86EA-4232-AAAC-E820F474B4BB}" type="pres">
      <dgm:prSet presAssocID="{F3BEDA59-A989-498E-9EC2-858DA5B040E9}" presName="LShape" presStyleLbl="alignNode1" presStyleIdx="0" presStyleCnt="15" custLinFactNeighborX="-109" custLinFactNeighborY="2365"/>
      <dgm:spPr/>
      <dgm:t>
        <a:bodyPr/>
        <a:lstStyle/>
        <a:p>
          <a:endParaRPr lang="en-MY"/>
        </a:p>
      </dgm:t>
    </dgm:pt>
    <dgm:pt modelId="{6DBFCF7F-0874-420F-8A0B-D354BAE1CFB3}" type="pres">
      <dgm:prSet presAssocID="{F3BEDA59-A989-498E-9EC2-858DA5B040E9}" presName="ParentText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D7D2520-6172-48E3-BD27-8DBE5920F73E}" type="pres">
      <dgm:prSet presAssocID="{F3BEDA59-A989-498E-9EC2-858DA5B040E9}" presName="Triangle" presStyleLbl="alignNode1" presStyleIdx="1" presStyleCnt="15"/>
      <dgm:spPr/>
      <dgm:t>
        <a:bodyPr/>
        <a:lstStyle/>
        <a:p>
          <a:endParaRPr lang="en-MY"/>
        </a:p>
      </dgm:t>
    </dgm:pt>
    <dgm:pt modelId="{51C6CEE2-F6E9-4111-993E-47DCB10A37B1}" type="pres">
      <dgm:prSet presAssocID="{FC7E186D-D200-4380-A8CA-5A240FB43B68}" presName="sibTrans" presStyleCnt="0"/>
      <dgm:spPr/>
      <dgm:t>
        <a:bodyPr/>
        <a:lstStyle/>
        <a:p>
          <a:endParaRPr lang="en-MY"/>
        </a:p>
      </dgm:t>
    </dgm:pt>
    <dgm:pt modelId="{C83DC538-44AF-4A23-B836-7D7B769CD8AA}" type="pres">
      <dgm:prSet presAssocID="{FC7E186D-D200-4380-A8CA-5A240FB43B68}" presName="space" presStyleCnt="0"/>
      <dgm:spPr/>
      <dgm:t>
        <a:bodyPr/>
        <a:lstStyle/>
        <a:p>
          <a:endParaRPr lang="en-MY"/>
        </a:p>
      </dgm:t>
    </dgm:pt>
    <dgm:pt modelId="{DDE899CF-5197-45A1-A14D-5A7734437DED}" type="pres">
      <dgm:prSet presAssocID="{DCC440AC-BBA7-4D75-81C5-4ABD96F610DF}" presName="composite" presStyleCnt="0"/>
      <dgm:spPr/>
      <dgm:t>
        <a:bodyPr/>
        <a:lstStyle/>
        <a:p>
          <a:endParaRPr lang="en-MY"/>
        </a:p>
      </dgm:t>
    </dgm:pt>
    <dgm:pt modelId="{0EC686B1-183A-45F2-9C8D-DCB66C04BCD5}" type="pres">
      <dgm:prSet presAssocID="{DCC440AC-BBA7-4D75-81C5-4ABD96F610DF}" presName="LShape" presStyleLbl="alignNode1" presStyleIdx="2" presStyleCnt="15"/>
      <dgm:spPr/>
      <dgm:t>
        <a:bodyPr/>
        <a:lstStyle/>
        <a:p>
          <a:endParaRPr lang="en-MY"/>
        </a:p>
      </dgm:t>
    </dgm:pt>
    <dgm:pt modelId="{0D9C2A4B-C9CC-4CF4-AD4D-FA4E344CD39F}" type="pres">
      <dgm:prSet presAssocID="{DCC440AC-BBA7-4D75-81C5-4ABD96F610DF}" presName="ParentText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981ABA0-22EC-407B-B234-04E942D7FE76}" type="pres">
      <dgm:prSet presAssocID="{DCC440AC-BBA7-4D75-81C5-4ABD96F610DF}" presName="Triangle" presStyleLbl="alignNode1" presStyleIdx="3" presStyleCnt="15"/>
      <dgm:spPr/>
      <dgm:t>
        <a:bodyPr/>
        <a:lstStyle/>
        <a:p>
          <a:endParaRPr lang="en-MY"/>
        </a:p>
      </dgm:t>
    </dgm:pt>
    <dgm:pt modelId="{9BBE7BC0-5CA6-41A6-A006-2227F6B62FBE}" type="pres">
      <dgm:prSet presAssocID="{BFFD8333-9D51-465A-9035-A30133F56B07}" presName="sibTrans" presStyleCnt="0"/>
      <dgm:spPr/>
      <dgm:t>
        <a:bodyPr/>
        <a:lstStyle/>
        <a:p>
          <a:endParaRPr lang="en-MY"/>
        </a:p>
      </dgm:t>
    </dgm:pt>
    <dgm:pt modelId="{02DA15D5-C099-4276-9841-DCFDC4562714}" type="pres">
      <dgm:prSet presAssocID="{BFFD8333-9D51-465A-9035-A30133F56B07}" presName="space" presStyleCnt="0"/>
      <dgm:spPr/>
      <dgm:t>
        <a:bodyPr/>
        <a:lstStyle/>
        <a:p>
          <a:endParaRPr lang="en-MY"/>
        </a:p>
      </dgm:t>
    </dgm:pt>
    <dgm:pt modelId="{EE104032-D173-4413-B1B9-92D7A644E882}" type="pres">
      <dgm:prSet presAssocID="{F49AAB3E-A645-4313-9896-9A46F30B1801}" presName="composite" presStyleCnt="0"/>
      <dgm:spPr/>
      <dgm:t>
        <a:bodyPr/>
        <a:lstStyle/>
        <a:p>
          <a:endParaRPr lang="en-MY"/>
        </a:p>
      </dgm:t>
    </dgm:pt>
    <dgm:pt modelId="{72A27C9C-740D-4249-9923-9E0402BA364F}" type="pres">
      <dgm:prSet presAssocID="{F49AAB3E-A645-4313-9896-9A46F30B1801}" presName="LShape" presStyleLbl="alignNode1" presStyleIdx="4" presStyleCnt="15"/>
      <dgm:spPr/>
      <dgm:t>
        <a:bodyPr/>
        <a:lstStyle/>
        <a:p>
          <a:endParaRPr lang="en-MY"/>
        </a:p>
      </dgm:t>
    </dgm:pt>
    <dgm:pt modelId="{0F303CE5-EEE7-41BD-9AF5-D9C4F11991EE}" type="pres">
      <dgm:prSet presAssocID="{F49AAB3E-A645-4313-9896-9A46F30B1801}" presName="ParentText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47AFF08-83C8-43FA-AF19-ABD83C862EF4}" type="pres">
      <dgm:prSet presAssocID="{F49AAB3E-A645-4313-9896-9A46F30B1801}" presName="Triangle" presStyleLbl="alignNode1" presStyleIdx="5" presStyleCnt="15"/>
      <dgm:spPr/>
      <dgm:t>
        <a:bodyPr/>
        <a:lstStyle/>
        <a:p>
          <a:endParaRPr lang="en-MY"/>
        </a:p>
      </dgm:t>
    </dgm:pt>
    <dgm:pt modelId="{944E60BF-4371-4D24-B130-C8FEB0D932B4}" type="pres">
      <dgm:prSet presAssocID="{C1B588B6-150C-495F-B491-7F6DDB0B9F37}" presName="sibTrans" presStyleCnt="0"/>
      <dgm:spPr/>
      <dgm:t>
        <a:bodyPr/>
        <a:lstStyle/>
        <a:p>
          <a:endParaRPr lang="en-MY"/>
        </a:p>
      </dgm:t>
    </dgm:pt>
    <dgm:pt modelId="{E28D4BEE-E712-41C0-9BC6-DACC13C6EA3C}" type="pres">
      <dgm:prSet presAssocID="{C1B588B6-150C-495F-B491-7F6DDB0B9F37}" presName="space" presStyleCnt="0"/>
      <dgm:spPr/>
      <dgm:t>
        <a:bodyPr/>
        <a:lstStyle/>
        <a:p>
          <a:endParaRPr lang="en-MY"/>
        </a:p>
      </dgm:t>
    </dgm:pt>
    <dgm:pt modelId="{B897DE1F-1C5D-49DF-A67F-AE2F73E71627}" type="pres">
      <dgm:prSet presAssocID="{C3BF3BCD-A108-4F37-A0E9-FBE21E186BF9}" presName="composite" presStyleCnt="0"/>
      <dgm:spPr/>
      <dgm:t>
        <a:bodyPr/>
        <a:lstStyle/>
        <a:p>
          <a:endParaRPr lang="en-MY"/>
        </a:p>
      </dgm:t>
    </dgm:pt>
    <dgm:pt modelId="{B5FCC26C-7C6B-49D7-82B3-DFCB4743EDB1}" type="pres">
      <dgm:prSet presAssocID="{C3BF3BCD-A108-4F37-A0E9-FBE21E186BF9}" presName="LShape" presStyleLbl="alignNode1" presStyleIdx="6" presStyleCnt="15"/>
      <dgm:spPr/>
      <dgm:t>
        <a:bodyPr/>
        <a:lstStyle/>
        <a:p>
          <a:endParaRPr lang="en-MY"/>
        </a:p>
      </dgm:t>
    </dgm:pt>
    <dgm:pt modelId="{AA524DDF-5020-4C0E-B658-04F47261AF10}" type="pres">
      <dgm:prSet presAssocID="{C3BF3BCD-A108-4F37-A0E9-FBE21E186BF9}" presName="ParentText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7690A1C-6457-459C-A3F5-AE4F07EED7BE}" type="pres">
      <dgm:prSet presAssocID="{C3BF3BCD-A108-4F37-A0E9-FBE21E186BF9}" presName="Triangle" presStyleLbl="alignNode1" presStyleIdx="7" presStyleCnt="15"/>
      <dgm:spPr/>
      <dgm:t>
        <a:bodyPr/>
        <a:lstStyle/>
        <a:p>
          <a:endParaRPr lang="en-MY"/>
        </a:p>
      </dgm:t>
    </dgm:pt>
    <dgm:pt modelId="{C5FEBD02-28A7-46A1-8C13-AEAD78E49BE7}" type="pres">
      <dgm:prSet presAssocID="{106B35D1-582C-4B09-8C3C-F253191412ED}" presName="sibTrans" presStyleCnt="0"/>
      <dgm:spPr/>
      <dgm:t>
        <a:bodyPr/>
        <a:lstStyle/>
        <a:p>
          <a:endParaRPr lang="en-MY"/>
        </a:p>
      </dgm:t>
    </dgm:pt>
    <dgm:pt modelId="{C16E0B60-D334-4E87-93A6-A38586CA0166}" type="pres">
      <dgm:prSet presAssocID="{106B35D1-582C-4B09-8C3C-F253191412ED}" presName="space" presStyleCnt="0"/>
      <dgm:spPr/>
      <dgm:t>
        <a:bodyPr/>
        <a:lstStyle/>
        <a:p>
          <a:endParaRPr lang="en-MY"/>
        </a:p>
      </dgm:t>
    </dgm:pt>
    <dgm:pt modelId="{7701B18B-2A02-4E67-93BA-EF684B261A31}" type="pres">
      <dgm:prSet presAssocID="{1DB26043-1B79-45AE-BA3A-6CD89DB1BE0D}" presName="composite" presStyleCnt="0"/>
      <dgm:spPr/>
      <dgm:t>
        <a:bodyPr/>
        <a:lstStyle/>
        <a:p>
          <a:endParaRPr lang="en-MY"/>
        </a:p>
      </dgm:t>
    </dgm:pt>
    <dgm:pt modelId="{8FBC8AC5-D5A4-4772-BB58-C286D5F3B309}" type="pres">
      <dgm:prSet presAssocID="{1DB26043-1B79-45AE-BA3A-6CD89DB1BE0D}" presName="LShape" presStyleLbl="alignNode1" presStyleIdx="8" presStyleCnt="15"/>
      <dgm:spPr/>
      <dgm:t>
        <a:bodyPr/>
        <a:lstStyle/>
        <a:p>
          <a:endParaRPr lang="en-MY"/>
        </a:p>
      </dgm:t>
    </dgm:pt>
    <dgm:pt modelId="{80136F70-192F-4660-BA72-938FB7243DE1}" type="pres">
      <dgm:prSet presAssocID="{1DB26043-1B79-45AE-BA3A-6CD89DB1BE0D}" presName="ParentText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A868493-A30B-4FF9-8718-CA4355F0E730}" type="pres">
      <dgm:prSet presAssocID="{1DB26043-1B79-45AE-BA3A-6CD89DB1BE0D}" presName="Triangle" presStyleLbl="alignNode1" presStyleIdx="9" presStyleCnt="15"/>
      <dgm:spPr/>
      <dgm:t>
        <a:bodyPr/>
        <a:lstStyle/>
        <a:p>
          <a:endParaRPr lang="en-MY"/>
        </a:p>
      </dgm:t>
    </dgm:pt>
    <dgm:pt modelId="{95540A1E-63A2-4094-B976-D00BD6AEA2ED}" type="pres">
      <dgm:prSet presAssocID="{B4DCC650-FC9C-4151-83F7-C1396E098B9F}" presName="sibTrans" presStyleCnt="0"/>
      <dgm:spPr/>
      <dgm:t>
        <a:bodyPr/>
        <a:lstStyle/>
        <a:p>
          <a:endParaRPr lang="en-MY"/>
        </a:p>
      </dgm:t>
    </dgm:pt>
    <dgm:pt modelId="{A8149374-69CF-4B54-86E4-3C1801065715}" type="pres">
      <dgm:prSet presAssocID="{B4DCC650-FC9C-4151-83F7-C1396E098B9F}" presName="space" presStyleCnt="0"/>
      <dgm:spPr/>
      <dgm:t>
        <a:bodyPr/>
        <a:lstStyle/>
        <a:p>
          <a:endParaRPr lang="en-MY"/>
        </a:p>
      </dgm:t>
    </dgm:pt>
    <dgm:pt modelId="{C7F9ADE2-7F28-4944-946F-241EB88AFFB1}" type="pres">
      <dgm:prSet presAssocID="{D18AC6ED-4D78-464C-88BD-6E2568040AB6}" presName="composite" presStyleCnt="0"/>
      <dgm:spPr/>
      <dgm:t>
        <a:bodyPr/>
        <a:lstStyle/>
        <a:p>
          <a:endParaRPr lang="en-MY"/>
        </a:p>
      </dgm:t>
    </dgm:pt>
    <dgm:pt modelId="{E1DE71E0-1C35-4883-B8D5-C85DB79A3DE4}" type="pres">
      <dgm:prSet presAssocID="{D18AC6ED-4D78-464C-88BD-6E2568040AB6}" presName="LShape" presStyleLbl="alignNode1" presStyleIdx="10" presStyleCnt="15"/>
      <dgm:spPr/>
      <dgm:t>
        <a:bodyPr/>
        <a:lstStyle/>
        <a:p>
          <a:endParaRPr lang="en-MY"/>
        </a:p>
      </dgm:t>
    </dgm:pt>
    <dgm:pt modelId="{0C700B36-09CD-4927-8A99-86F7A18E87B0}" type="pres">
      <dgm:prSet presAssocID="{D18AC6ED-4D78-464C-88BD-6E2568040AB6}" presName="ParentText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AC85C95-415C-455E-B8E5-81D8311AA593}" type="pres">
      <dgm:prSet presAssocID="{D18AC6ED-4D78-464C-88BD-6E2568040AB6}" presName="Triangle" presStyleLbl="alignNode1" presStyleIdx="11" presStyleCnt="15"/>
      <dgm:spPr/>
      <dgm:t>
        <a:bodyPr/>
        <a:lstStyle/>
        <a:p>
          <a:endParaRPr lang="en-MY"/>
        </a:p>
      </dgm:t>
    </dgm:pt>
    <dgm:pt modelId="{1A4A30B8-0410-4F6C-8DD7-4A74E45EC1CA}" type="pres">
      <dgm:prSet presAssocID="{903898A4-4C25-4399-ABD9-EDAADB109C0E}" presName="sibTrans" presStyleCnt="0"/>
      <dgm:spPr/>
      <dgm:t>
        <a:bodyPr/>
        <a:lstStyle/>
        <a:p>
          <a:endParaRPr lang="en-MY"/>
        </a:p>
      </dgm:t>
    </dgm:pt>
    <dgm:pt modelId="{39CDF935-3B5F-4AA8-8278-BA0F36FB8086}" type="pres">
      <dgm:prSet presAssocID="{903898A4-4C25-4399-ABD9-EDAADB109C0E}" presName="space" presStyleCnt="0"/>
      <dgm:spPr/>
      <dgm:t>
        <a:bodyPr/>
        <a:lstStyle/>
        <a:p>
          <a:endParaRPr lang="en-MY"/>
        </a:p>
      </dgm:t>
    </dgm:pt>
    <dgm:pt modelId="{72A23060-E362-4CCA-BD51-5DECD87896E0}" type="pres">
      <dgm:prSet presAssocID="{B94025FC-E5EB-41F6-80EB-A169CC56CA6E}" presName="composite" presStyleCnt="0"/>
      <dgm:spPr/>
      <dgm:t>
        <a:bodyPr/>
        <a:lstStyle/>
        <a:p>
          <a:endParaRPr lang="en-MY"/>
        </a:p>
      </dgm:t>
    </dgm:pt>
    <dgm:pt modelId="{0E5EE289-1AF1-4A46-B430-21AEAEF4FD19}" type="pres">
      <dgm:prSet presAssocID="{B94025FC-E5EB-41F6-80EB-A169CC56CA6E}" presName="LShape" presStyleLbl="alignNode1" presStyleIdx="12" presStyleCnt="15"/>
      <dgm:spPr/>
      <dgm:t>
        <a:bodyPr/>
        <a:lstStyle/>
        <a:p>
          <a:endParaRPr lang="en-MY"/>
        </a:p>
      </dgm:t>
    </dgm:pt>
    <dgm:pt modelId="{1CF3DACF-8595-419F-98D9-CBCBC6FF9C6C}" type="pres">
      <dgm:prSet presAssocID="{B94025FC-E5EB-41F6-80EB-A169CC56CA6E}" presName="ParentText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637DE89-17B2-49E5-BB63-6CA90DED7343}" type="pres">
      <dgm:prSet presAssocID="{B94025FC-E5EB-41F6-80EB-A169CC56CA6E}" presName="Triangle" presStyleLbl="alignNode1" presStyleIdx="13" presStyleCnt="15"/>
      <dgm:spPr/>
      <dgm:t>
        <a:bodyPr/>
        <a:lstStyle/>
        <a:p>
          <a:endParaRPr lang="en-MY"/>
        </a:p>
      </dgm:t>
    </dgm:pt>
    <dgm:pt modelId="{22FD17C9-6D91-48FF-944F-BF931827B764}" type="pres">
      <dgm:prSet presAssocID="{B9F4A219-3FC9-4E4A-ABD9-7CF76BDBED0B}" presName="sibTrans" presStyleCnt="0"/>
      <dgm:spPr/>
      <dgm:t>
        <a:bodyPr/>
        <a:lstStyle/>
        <a:p>
          <a:endParaRPr lang="en-MY"/>
        </a:p>
      </dgm:t>
    </dgm:pt>
    <dgm:pt modelId="{44D6C8AA-8C70-48AA-8CB3-3CC0D4F250D0}" type="pres">
      <dgm:prSet presAssocID="{B9F4A219-3FC9-4E4A-ABD9-7CF76BDBED0B}" presName="space" presStyleCnt="0"/>
      <dgm:spPr/>
      <dgm:t>
        <a:bodyPr/>
        <a:lstStyle/>
        <a:p>
          <a:endParaRPr lang="en-MY"/>
        </a:p>
      </dgm:t>
    </dgm:pt>
    <dgm:pt modelId="{24BF5D69-9999-4A04-BA0A-764AB365CCB2}" type="pres">
      <dgm:prSet presAssocID="{53A92B2B-0E12-4B78-BF7D-69C10B7D5685}" presName="composite" presStyleCnt="0"/>
      <dgm:spPr/>
      <dgm:t>
        <a:bodyPr/>
        <a:lstStyle/>
        <a:p>
          <a:endParaRPr lang="en-MY"/>
        </a:p>
      </dgm:t>
    </dgm:pt>
    <dgm:pt modelId="{AF619268-F250-43D5-8478-53EF0B2FADF9}" type="pres">
      <dgm:prSet presAssocID="{53A92B2B-0E12-4B78-BF7D-69C10B7D5685}" presName="LShape" presStyleLbl="alignNode1" presStyleIdx="14" presStyleCnt="15"/>
      <dgm:spPr/>
      <dgm:t>
        <a:bodyPr/>
        <a:lstStyle/>
        <a:p>
          <a:endParaRPr lang="en-MY"/>
        </a:p>
      </dgm:t>
    </dgm:pt>
    <dgm:pt modelId="{0E649EBC-D432-428F-839E-AD6238C52D27}" type="pres">
      <dgm:prSet presAssocID="{53A92B2B-0E12-4B78-BF7D-69C10B7D5685}" presName="ParentText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65C9669E-910C-4A84-A150-250BDB92FD75}" type="presOf" srcId="{53A92B2B-0E12-4B78-BF7D-69C10B7D5685}" destId="{0E649EBC-D432-428F-839E-AD6238C52D27}" srcOrd="0" destOrd="0" presId="urn:microsoft.com/office/officeart/2009/3/layout/StepUpProcess"/>
    <dgm:cxn modelId="{AB242C9B-34D4-4163-893B-04CF3241C9BC}" srcId="{FF3EF2EC-1D57-4474-ABCC-618895DF5DED}" destId="{1DB26043-1B79-45AE-BA3A-6CD89DB1BE0D}" srcOrd="4" destOrd="0" parTransId="{5F886AAF-38A8-4F82-B72E-AB13C305DB81}" sibTransId="{B4DCC650-FC9C-4151-83F7-C1396E098B9F}"/>
    <dgm:cxn modelId="{284E9D48-F713-4426-91A3-E94F7CFDB8D9}" type="presOf" srcId="{D18AC6ED-4D78-464C-88BD-6E2568040AB6}" destId="{0C700B36-09CD-4927-8A99-86F7A18E87B0}" srcOrd="0" destOrd="0" presId="urn:microsoft.com/office/officeart/2009/3/layout/StepUpProcess"/>
    <dgm:cxn modelId="{00D1309D-5CED-40F2-B9C6-29BDD79B4342}" type="presOf" srcId="{B94025FC-E5EB-41F6-80EB-A169CC56CA6E}" destId="{1CF3DACF-8595-419F-98D9-CBCBC6FF9C6C}" srcOrd="0" destOrd="0" presId="urn:microsoft.com/office/officeart/2009/3/layout/StepUpProcess"/>
    <dgm:cxn modelId="{B87D21FE-AFA7-4964-BAF2-6679AB246415}" srcId="{FF3EF2EC-1D57-4474-ABCC-618895DF5DED}" destId="{DCC440AC-BBA7-4D75-81C5-4ABD96F610DF}" srcOrd="1" destOrd="0" parTransId="{8976AE99-7659-4226-B108-81696E5BEDC2}" sibTransId="{BFFD8333-9D51-465A-9035-A30133F56B07}"/>
    <dgm:cxn modelId="{840765DF-6DD2-4931-81C5-2F567E832CA6}" srcId="{FF3EF2EC-1D57-4474-ABCC-618895DF5DED}" destId="{D18AC6ED-4D78-464C-88BD-6E2568040AB6}" srcOrd="5" destOrd="0" parTransId="{93DEE9B4-C6B7-45F2-A9DD-BD5EEDC6FE0B}" sibTransId="{903898A4-4C25-4399-ABD9-EDAADB109C0E}"/>
    <dgm:cxn modelId="{89467F31-4BAB-43EA-94F0-A849DF10842B}" srcId="{FF3EF2EC-1D57-4474-ABCC-618895DF5DED}" destId="{F3BEDA59-A989-498E-9EC2-858DA5B040E9}" srcOrd="0" destOrd="0" parTransId="{C6724014-B1AE-4864-A986-8F70FE94D33F}" sibTransId="{FC7E186D-D200-4380-A8CA-5A240FB43B68}"/>
    <dgm:cxn modelId="{C03565E5-206A-4464-989C-CD8C54F68483}" type="presOf" srcId="{C3BF3BCD-A108-4F37-A0E9-FBE21E186BF9}" destId="{AA524DDF-5020-4C0E-B658-04F47261AF10}" srcOrd="0" destOrd="0" presId="urn:microsoft.com/office/officeart/2009/3/layout/StepUpProcess"/>
    <dgm:cxn modelId="{6A280056-1EA5-4676-9AC4-790185908E74}" type="presOf" srcId="{DCC440AC-BBA7-4D75-81C5-4ABD96F610DF}" destId="{0D9C2A4B-C9CC-4CF4-AD4D-FA4E344CD39F}" srcOrd="0" destOrd="0" presId="urn:microsoft.com/office/officeart/2009/3/layout/StepUpProcess"/>
    <dgm:cxn modelId="{ECCE95C7-6E59-49B0-815E-2E900A12330A}" type="presOf" srcId="{F49AAB3E-A645-4313-9896-9A46F30B1801}" destId="{0F303CE5-EEE7-41BD-9AF5-D9C4F11991EE}" srcOrd="0" destOrd="0" presId="urn:microsoft.com/office/officeart/2009/3/layout/StepUpProcess"/>
    <dgm:cxn modelId="{6B3307C4-A86B-44E4-9CD8-269A916F48F4}" srcId="{FF3EF2EC-1D57-4474-ABCC-618895DF5DED}" destId="{53A92B2B-0E12-4B78-BF7D-69C10B7D5685}" srcOrd="7" destOrd="0" parTransId="{C08CEF6D-A027-4B25-B767-F8E379BDAA5B}" sibTransId="{C4338D9A-AFDA-497C-9AE9-9703336C3614}"/>
    <dgm:cxn modelId="{B607172F-9A05-4156-979C-9C1315301B84}" type="presOf" srcId="{F3BEDA59-A989-498E-9EC2-858DA5B040E9}" destId="{6DBFCF7F-0874-420F-8A0B-D354BAE1CFB3}" srcOrd="0" destOrd="0" presId="urn:microsoft.com/office/officeart/2009/3/layout/StepUpProcess"/>
    <dgm:cxn modelId="{D0C47718-9BB6-4590-8C28-F46519F0F5C0}" srcId="{FF3EF2EC-1D57-4474-ABCC-618895DF5DED}" destId="{B94025FC-E5EB-41F6-80EB-A169CC56CA6E}" srcOrd="6" destOrd="0" parTransId="{D3FC64A2-0E6C-4784-A04A-2DF2D9D95B8A}" sibTransId="{B9F4A219-3FC9-4E4A-ABD9-7CF76BDBED0B}"/>
    <dgm:cxn modelId="{113D4ED6-D790-48C5-BAB4-7BB1D5AF3F69}" type="presOf" srcId="{FF3EF2EC-1D57-4474-ABCC-618895DF5DED}" destId="{BF74F845-6CD8-41C5-BF56-21DEC991C14C}" srcOrd="0" destOrd="0" presId="urn:microsoft.com/office/officeart/2009/3/layout/StepUpProcess"/>
    <dgm:cxn modelId="{BA87E570-BFD1-4871-9E24-099CE046A4B8}" srcId="{FF3EF2EC-1D57-4474-ABCC-618895DF5DED}" destId="{C3BF3BCD-A108-4F37-A0E9-FBE21E186BF9}" srcOrd="3" destOrd="0" parTransId="{ABCE83E6-C8D9-4380-A658-68F43712058D}" sibTransId="{106B35D1-582C-4B09-8C3C-F253191412ED}"/>
    <dgm:cxn modelId="{3B6A253D-5864-4033-9F9B-512742F97257}" type="presOf" srcId="{1DB26043-1B79-45AE-BA3A-6CD89DB1BE0D}" destId="{80136F70-192F-4660-BA72-938FB7243DE1}" srcOrd="0" destOrd="0" presId="urn:microsoft.com/office/officeart/2009/3/layout/StepUpProcess"/>
    <dgm:cxn modelId="{6373767F-43D1-4DD7-AC4B-1E681CB0D989}" srcId="{FF3EF2EC-1D57-4474-ABCC-618895DF5DED}" destId="{F49AAB3E-A645-4313-9896-9A46F30B1801}" srcOrd="2" destOrd="0" parTransId="{530C52FC-DC70-467D-8573-8B6ED007E09B}" sibTransId="{C1B588B6-150C-495F-B491-7F6DDB0B9F37}"/>
    <dgm:cxn modelId="{721A071B-6C34-49F1-A335-8D612E259D44}" type="presParOf" srcId="{BF74F845-6CD8-41C5-BF56-21DEC991C14C}" destId="{7E786351-9111-4D01-BD32-BDC9C31C4F13}" srcOrd="0" destOrd="0" presId="urn:microsoft.com/office/officeart/2009/3/layout/StepUpProcess"/>
    <dgm:cxn modelId="{F8C8D4B6-1C3D-423C-A004-98AE89DED8CF}" type="presParOf" srcId="{7E786351-9111-4D01-BD32-BDC9C31C4F13}" destId="{76F907BF-86EA-4232-AAAC-E820F474B4BB}" srcOrd="0" destOrd="0" presId="urn:microsoft.com/office/officeart/2009/3/layout/StepUpProcess"/>
    <dgm:cxn modelId="{A9A6A50D-8C46-44BF-BA97-8B821D59013C}" type="presParOf" srcId="{7E786351-9111-4D01-BD32-BDC9C31C4F13}" destId="{6DBFCF7F-0874-420F-8A0B-D354BAE1CFB3}" srcOrd="1" destOrd="0" presId="urn:microsoft.com/office/officeart/2009/3/layout/StepUpProcess"/>
    <dgm:cxn modelId="{7CE00D44-EF09-470E-8B8A-4A04A86C04C1}" type="presParOf" srcId="{7E786351-9111-4D01-BD32-BDC9C31C4F13}" destId="{8D7D2520-6172-48E3-BD27-8DBE5920F73E}" srcOrd="2" destOrd="0" presId="urn:microsoft.com/office/officeart/2009/3/layout/StepUpProcess"/>
    <dgm:cxn modelId="{AE404156-CD2F-439A-BB93-EE41467B7F56}" type="presParOf" srcId="{BF74F845-6CD8-41C5-BF56-21DEC991C14C}" destId="{51C6CEE2-F6E9-4111-993E-47DCB10A37B1}" srcOrd="1" destOrd="0" presId="urn:microsoft.com/office/officeart/2009/3/layout/StepUpProcess"/>
    <dgm:cxn modelId="{963DA6DE-AAFF-4153-ADED-74E85D694B91}" type="presParOf" srcId="{51C6CEE2-F6E9-4111-993E-47DCB10A37B1}" destId="{C83DC538-44AF-4A23-B836-7D7B769CD8AA}" srcOrd="0" destOrd="0" presId="urn:microsoft.com/office/officeart/2009/3/layout/StepUpProcess"/>
    <dgm:cxn modelId="{2C46126B-6B3C-4C11-90F0-73C37DF95F1A}" type="presParOf" srcId="{BF74F845-6CD8-41C5-BF56-21DEC991C14C}" destId="{DDE899CF-5197-45A1-A14D-5A7734437DED}" srcOrd="2" destOrd="0" presId="urn:microsoft.com/office/officeart/2009/3/layout/StepUpProcess"/>
    <dgm:cxn modelId="{523CC065-F79D-4991-B8DF-9FFCAF6BE2DD}" type="presParOf" srcId="{DDE899CF-5197-45A1-A14D-5A7734437DED}" destId="{0EC686B1-183A-45F2-9C8D-DCB66C04BCD5}" srcOrd="0" destOrd="0" presId="urn:microsoft.com/office/officeart/2009/3/layout/StepUpProcess"/>
    <dgm:cxn modelId="{62B4EBED-CBD9-4CF8-B8AB-89D289167A01}" type="presParOf" srcId="{DDE899CF-5197-45A1-A14D-5A7734437DED}" destId="{0D9C2A4B-C9CC-4CF4-AD4D-FA4E344CD39F}" srcOrd="1" destOrd="0" presId="urn:microsoft.com/office/officeart/2009/3/layout/StepUpProcess"/>
    <dgm:cxn modelId="{525FD8AD-54F6-4FDD-B843-39C656C71146}" type="presParOf" srcId="{DDE899CF-5197-45A1-A14D-5A7734437DED}" destId="{2981ABA0-22EC-407B-B234-04E942D7FE76}" srcOrd="2" destOrd="0" presId="urn:microsoft.com/office/officeart/2009/3/layout/StepUpProcess"/>
    <dgm:cxn modelId="{312E8375-3A86-471B-AD47-982F2236691C}" type="presParOf" srcId="{BF74F845-6CD8-41C5-BF56-21DEC991C14C}" destId="{9BBE7BC0-5CA6-41A6-A006-2227F6B62FBE}" srcOrd="3" destOrd="0" presId="urn:microsoft.com/office/officeart/2009/3/layout/StepUpProcess"/>
    <dgm:cxn modelId="{7BE1E548-EF38-4B14-B665-30980328BEC7}" type="presParOf" srcId="{9BBE7BC0-5CA6-41A6-A006-2227F6B62FBE}" destId="{02DA15D5-C099-4276-9841-DCFDC4562714}" srcOrd="0" destOrd="0" presId="urn:microsoft.com/office/officeart/2009/3/layout/StepUpProcess"/>
    <dgm:cxn modelId="{368BD1E3-C50E-420F-816D-D6077FBC27BB}" type="presParOf" srcId="{BF74F845-6CD8-41C5-BF56-21DEC991C14C}" destId="{EE104032-D173-4413-B1B9-92D7A644E882}" srcOrd="4" destOrd="0" presId="urn:microsoft.com/office/officeart/2009/3/layout/StepUpProcess"/>
    <dgm:cxn modelId="{DEEFF4E5-C874-471A-8D87-D6FEFBAB46DE}" type="presParOf" srcId="{EE104032-D173-4413-B1B9-92D7A644E882}" destId="{72A27C9C-740D-4249-9923-9E0402BA364F}" srcOrd="0" destOrd="0" presId="urn:microsoft.com/office/officeart/2009/3/layout/StepUpProcess"/>
    <dgm:cxn modelId="{03BF5B1C-EE02-448B-8B58-38E4D2B277B1}" type="presParOf" srcId="{EE104032-D173-4413-B1B9-92D7A644E882}" destId="{0F303CE5-EEE7-41BD-9AF5-D9C4F11991EE}" srcOrd="1" destOrd="0" presId="urn:microsoft.com/office/officeart/2009/3/layout/StepUpProcess"/>
    <dgm:cxn modelId="{97EFC0C7-1D9B-44F5-BD43-2EDD46515D6D}" type="presParOf" srcId="{EE104032-D173-4413-B1B9-92D7A644E882}" destId="{847AFF08-83C8-43FA-AF19-ABD83C862EF4}" srcOrd="2" destOrd="0" presId="urn:microsoft.com/office/officeart/2009/3/layout/StepUpProcess"/>
    <dgm:cxn modelId="{9DB70F5B-2958-463C-8574-BCBE6676C4F6}" type="presParOf" srcId="{BF74F845-6CD8-41C5-BF56-21DEC991C14C}" destId="{944E60BF-4371-4D24-B130-C8FEB0D932B4}" srcOrd="5" destOrd="0" presId="urn:microsoft.com/office/officeart/2009/3/layout/StepUpProcess"/>
    <dgm:cxn modelId="{E6CF505D-B433-4019-83BC-B216E5B812FA}" type="presParOf" srcId="{944E60BF-4371-4D24-B130-C8FEB0D932B4}" destId="{E28D4BEE-E712-41C0-9BC6-DACC13C6EA3C}" srcOrd="0" destOrd="0" presId="urn:microsoft.com/office/officeart/2009/3/layout/StepUpProcess"/>
    <dgm:cxn modelId="{7A67D458-74C1-4314-9E13-D93D89EDE4B6}" type="presParOf" srcId="{BF74F845-6CD8-41C5-BF56-21DEC991C14C}" destId="{B897DE1F-1C5D-49DF-A67F-AE2F73E71627}" srcOrd="6" destOrd="0" presId="urn:microsoft.com/office/officeart/2009/3/layout/StepUpProcess"/>
    <dgm:cxn modelId="{5BC6C8C6-B335-4429-AE28-3E6C1322D80B}" type="presParOf" srcId="{B897DE1F-1C5D-49DF-A67F-AE2F73E71627}" destId="{B5FCC26C-7C6B-49D7-82B3-DFCB4743EDB1}" srcOrd="0" destOrd="0" presId="urn:microsoft.com/office/officeart/2009/3/layout/StepUpProcess"/>
    <dgm:cxn modelId="{837F8996-C62A-485B-9B19-69BD49B3F213}" type="presParOf" srcId="{B897DE1F-1C5D-49DF-A67F-AE2F73E71627}" destId="{AA524DDF-5020-4C0E-B658-04F47261AF10}" srcOrd="1" destOrd="0" presId="urn:microsoft.com/office/officeart/2009/3/layout/StepUpProcess"/>
    <dgm:cxn modelId="{B498B958-ECA7-4FBB-84CF-D148552E0965}" type="presParOf" srcId="{B897DE1F-1C5D-49DF-A67F-AE2F73E71627}" destId="{27690A1C-6457-459C-A3F5-AE4F07EED7BE}" srcOrd="2" destOrd="0" presId="urn:microsoft.com/office/officeart/2009/3/layout/StepUpProcess"/>
    <dgm:cxn modelId="{FE44B636-D8AC-4CC9-96C2-1536DD1F7346}" type="presParOf" srcId="{BF74F845-6CD8-41C5-BF56-21DEC991C14C}" destId="{C5FEBD02-28A7-46A1-8C13-AEAD78E49BE7}" srcOrd="7" destOrd="0" presId="urn:microsoft.com/office/officeart/2009/3/layout/StepUpProcess"/>
    <dgm:cxn modelId="{39CFBE24-75BE-4DFC-B961-3B9F506490E8}" type="presParOf" srcId="{C5FEBD02-28A7-46A1-8C13-AEAD78E49BE7}" destId="{C16E0B60-D334-4E87-93A6-A38586CA0166}" srcOrd="0" destOrd="0" presId="urn:microsoft.com/office/officeart/2009/3/layout/StepUpProcess"/>
    <dgm:cxn modelId="{9F2D550B-BB83-41A6-B20D-D6BEE3D86CBB}" type="presParOf" srcId="{BF74F845-6CD8-41C5-BF56-21DEC991C14C}" destId="{7701B18B-2A02-4E67-93BA-EF684B261A31}" srcOrd="8" destOrd="0" presId="urn:microsoft.com/office/officeart/2009/3/layout/StepUpProcess"/>
    <dgm:cxn modelId="{67412246-A863-4AB2-95E5-38206AD9E162}" type="presParOf" srcId="{7701B18B-2A02-4E67-93BA-EF684B261A31}" destId="{8FBC8AC5-D5A4-4772-BB58-C286D5F3B309}" srcOrd="0" destOrd="0" presId="urn:microsoft.com/office/officeart/2009/3/layout/StepUpProcess"/>
    <dgm:cxn modelId="{C2549235-A0DF-4268-B2EF-FE8AEB19AA87}" type="presParOf" srcId="{7701B18B-2A02-4E67-93BA-EF684B261A31}" destId="{80136F70-192F-4660-BA72-938FB7243DE1}" srcOrd="1" destOrd="0" presId="urn:microsoft.com/office/officeart/2009/3/layout/StepUpProcess"/>
    <dgm:cxn modelId="{5D5AD77F-3D68-41BD-A7ED-AD7B518F5DF7}" type="presParOf" srcId="{7701B18B-2A02-4E67-93BA-EF684B261A31}" destId="{4A868493-A30B-4FF9-8718-CA4355F0E730}" srcOrd="2" destOrd="0" presId="urn:microsoft.com/office/officeart/2009/3/layout/StepUpProcess"/>
    <dgm:cxn modelId="{5E51BE94-00A6-4852-99DB-9FE398857563}" type="presParOf" srcId="{BF74F845-6CD8-41C5-BF56-21DEC991C14C}" destId="{95540A1E-63A2-4094-B976-D00BD6AEA2ED}" srcOrd="9" destOrd="0" presId="urn:microsoft.com/office/officeart/2009/3/layout/StepUpProcess"/>
    <dgm:cxn modelId="{B154BC6B-A86E-4AEF-AC1C-E2B58B264EDF}" type="presParOf" srcId="{95540A1E-63A2-4094-B976-D00BD6AEA2ED}" destId="{A8149374-69CF-4B54-86E4-3C1801065715}" srcOrd="0" destOrd="0" presId="urn:microsoft.com/office/officeart/2009/3/layout/StepUpProcess"/>
    <dgm:cxn modelId="{3CBEF24D-F964-4972-AE41-94924692CF04}" type="presParOf" srcId="{BF74F845-6CD8-41C5-BF56-21DEC991C14C}" destId="{C7F9ADE2-7F28-4944-946F-241EB88AFFB1}" srcOrd="10" destOrd="0" presId="urn:microsoft.com/office/officeart/2009/3/layout/StepUpProcess"/>
    <dgm:cxn modelId="{0A3773E1-554B-4494-A964-D79C6DB2886E}" type="presParOf" srcId="{C7F9ADE2-7F28-4944-946F-241EB88AFFB1}" destId="{E1DE71E0-1C35-4883-B8D5-C85DB79A3DE4}" srcOrd="0" destOrd="0" presId="urn:microsoft.com/office/officeart/2009/3/layout/StepUpProcess"/>
    <dgm:cxn modelId="{E438F921-7072-4811-9DFD-9B2709892DA8}" type="presParOf" srcId="{C7F9ADE2-7F28-4944-946F-241EB88AFFB1}" destId="{0C700B36-09CD-4927-8A99-86F7A18E87B0}" srcOrd="1" destOrd="0" presId="urn:microsoft.com/office/officeart/2009/3/layout/StepUpProcess"/>
    <dgm:cxn modelId="{AF9ACE30-4BE2-40D3-AB68-0704CDD84AC7}" type="presParOf" srcId="{C7F9ADE2-7F28-4944-946F-241EB88AFFB1}" destId="{CAC85C95-415C-455E-B8E5-81D8311AA593}" srcOrd="2" destOrd="0" presId="urn:microsoft.com/office/officeart/2009/3/layout/StepUpProcess"/>
    <dgm:cxn modelId="{63267462-1D37-4EEA-9F6F-83F93AA25A43}" type="presParOf" srcId="{BF74F845-6CD8-41C5-BF56-21DEC991C14C}" destId="{1A4A30B8-0410-4F6C-8DD7-4A74E45EC1CA}" srcOrd="11" destOrd="0" presId="urn:microsoft.com/office/officeart/2009/3/layout/StepUpProcess"/>
    <dgm:cxn modelId="{8A352DDA-3CA3-4489-891D-DB569910A11C}" type="presParOf" srcId="{1A4A30B8-0410-4F6C-8DD7-4A74E45EC1CA}" destId="{39CDF935-3B5F-4AA8-8278-BA0F36FB8086}" srcOrd="0" destOrd="0" presId="urn:microsoft.com/office/officeart/2009/3/layout/StepUpProcess"/>
    <dgm:cxn modelId="{CBDF455E-B513-440B-AB86-D1612F98BAE2}" type="presParOf" srcId="{BF74F845-6CD8-41C5-BF56-21DEC991C14C}" destId="{72A23060-E362-4CCA-BD51-5DECD87896E0}" srcOrd="12" destOrd="0" presId="urn:microsoft.com/office/officeart/2009/3/layout/StepUpProcess"/>
    <dgm:cxn modelId="{CD18C017-67CA-495A-BE32-E5E15FA9A9CE}" type="presParOf" srcId="{72A23060-E362-4CCA-BD51-5DECD87896E0}" destId="{0E5EE289-1AF1-4A46-B430-21AEAEF4FD19}" srcOrd="0" destOrd="0" presId="urn:microsoft.com/office/officeart/2009/3/layout/StepUpProcess"/>
    <dgm:cxn modelId="{06C403EF-4C73-4F40-9BD7-99742CA02EF7}" type="presParOf" srcId="{72A23060-E362-4CCA-BD51-5DECD87896E0}" destId="{1CF3DACF-8595-419F-98D9-CBCBC6FF9C6C}" srcOrd="1" destOrd="0" presId="urn:microsoft.com/office/officeart/2009/3/layout/StepUpProcess"/>
    <dgm:cxn modelId="{59D7916D-4C11-457A-9E4B-15BB9628CF4E}" type="presParOf" srcId="{72A23060-E362-4CCA-BD51-5DECD87896E0}" destId="{4637DE89-17B2-49E5-BB63-6CA90DED7343}" srcOrd="2" destOrd="0" presId="urn:microsoft.com/office/officeart/2009/3/layout/StepUpProcess"/>
    <dgm:cxn modelId="{F131A088-7F25-481E-A471-E7C9354C0020}" type="presParOf" srcId="{BF74F845-6CD8-41C5-BF56-21DEC991C14C}" destId="{22FD17C9-6D91-48FF-944F-BF931827B764}" srcOrd="13" destOrd="0" presId="urn:microsoft.com/office/officeart/2009/3/layout/StepUpProcess"/>
    <dgm:cxn modelId="{D92FB7D3-084D-423B-A919-3E77EB44EC14}" type="presParOf" srcId="{22FD17C9-6D91-48FF-944F-BF931827B764}" destId="{44D6C8AA-8C70-48AA-8CB3-3CC0D4F250D0}" srcOrd="0" destOrd="0" presId="urn:microsoft.com/office/officeart/2009/3/layout/StepUpProcess"/>
    <dgm:cxn modelId="{FA843746-375F-4774-BA7E-3F7458BE252E}" type="presParOf" srcId="{BF74F845-6CD8-41C5-BF56-21DEC991C14C}" destId="{24BF5D69-9999-4A04-BA0A-764AB365CCB2}" srcOrd="14" destOrd="0" presId="urn:microsoft.com/office/officeart/2009/3/layout/StepUpProcess"/>
    <dgm:cxn modelId="{070BEB35-588A-4575-85FD-24D7CBF1F0F7}" type="presParOf" srcId="{24BF5D69-9999-4A04-BA0A-764AB365CCB2}" destId="{AF619268-F250-43D5-8478-53EF0B2FADF9}" srcOrd="0" destOrd="0" presId="urn:microsoft.com/office/officeart/2009/3/layout/StepUpProcess"/>
    <dgm:cxn modelId="{1AD82F07-4685-4434-87ED-B6F7C0143BD9}" type="presParOf" srcId="{24BF5D69-9999-4A04-BA0A-764AB365CCB2}" destId="{0E649EBC-D432-428F-839E-AD6238C52D2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907BF-86EA-4232-AAAC-E820F474B4BB}">
      <dsp:nvSpPr>
        <dsp:cNvPr id="0" name=""/>
        <dsp:cNvSpPr/>
      </dsp:nvSpPr>
      <dsp:spPr>
        <a:xfrm rot="5400000">
          <a:off x="231538" y="3797940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BFCF7F-0874-420F-8A0B-D354BAE1CFB3}">
      <dsp:nvSpPr>
        <dsp:cNvPr id="0" name=""/>
        <dsp:cNvSpPr/>
      </dsp:nvSpPr>
      <dsp:spPr>
        <a:xfrm>
          <a:off x="116257" y="4128552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116257" y="4128552"/>
        <a:ext cx="1048869" cy="919395"/>
      </dsp:txXfrm>
    </dsp:sp>
    <dsp:sp modelId="{8D7D2520-6172-48E3-BD27-8DBE5920F73E}">
      <dsp:nvSpPr>
        <dsp:cNvPr id="0" name=""/>
        <dsp:cNvSpPr/>
      </dsp:nvSpPr>
      <dsp:spPr>
        <a:xfrm>
          <a:off x="967227" y="3695896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C686B1-183A-45F2-9C8D-DCB66C04BCD5}">
      <dsp:nvSpPr>
        <dsp:cNvPr id="0" name=""/>
        <dsp:cNvSpPr/>
      </dsp:nvSpPr>
      <dsp:spPr>
        <a:xfrm rot="5400000">
          <a:off x="1516825" y="3463695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D9C2A4B-C9CC-4CF4-AD4D-FA4E344CD39F}">
      <dsp:nvSpPr>
        <dsp:cNvPr id="0" name=""/>
        <dsp:cNvSpPr/>
      </dsp:nvSpPr>
      <dsp:spPr>
        <a:xfrm>
          <a:off x="1400278" y="3810820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RE</a:t>
          </a:r>
        </a:p>
      </dsp:txBody>
      <dsp:txXfrm>
        <a:off x="1400278" y="3810820"/>
        <a:ext cx="1048869" cy="919395"/>
      </dsp:txXfrm>
    </dsp:sp>
    <dsp:sp modelId="{2981ABA0-22EC-407B-B234-04E942D7FE76}">
      <dsp:nvSpPr>
        <dsp:cNvPr id="0" name=""/>
        <dsp:cNvSpPr/>
      </dsp:nvSpPr>
      <dsp:spPr>
        <a:xfrm>
          <a:off x="2251248" y="3378163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2A27C9C-740D-4249-9923-9E0402BA364F}">
      <dsp:nvSpPr>
        <dsp:cNvPr id="0" name=""/>
        <dsp:cNvSpPr/>
      </dsp:nvSpPr>
      <dsp:spPr>
        <a:xfrm rot="5400000">
          <a:off x="2800846" y="3145963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3CE5-EEE7-41BD-9AF5-D9C4F11991EE}">
      <dsp:nvSpPr>
        <dsp:cNvPr id="0" name=""/>
        <dsp:cNvSpPr/>
      </dsp:nvSpPr>
      <dsp:spPr>
        <a:xfrm>
          <a:off x="2684299" y="349308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 </a:t>
          </a:r>
        </a:p>
      </dsp:txBody>
      <dsp:txXfrm>
        <a:off x="2684299" y="3493088"/>
        <a:ext cx="1048869" cy="919395"/>
      </dsp:txXfrm>
    </dsp:sp>
    <dsp:sp modelId="{847AFF08-83C8-43FA-AF19-ABD83C862EF4}">
      <dsp:nvSpPr>
        <dsp:cNvPr id="0" name=""/>
        <dsp:cNvSpPr/>
      </dsp:nvSpPr>
      <dsp:spPr>
        <a:xfrm>
          <a:off x="3535269" y="3060431"/>
          <a:ext cx="197899" cy="197899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FCC26C-7C6B-49D7-82B3-DFCB4743EDB1}">
      <dsp:nvSpPr>
        <dsp:cNvPr id="0" name=""/>
        <dsp:cNvSpPr/>
      </dsp:nvSpPr>
      <dsp:spPr>
        <a:xfrm rot="5400000">
          <a:off x="4084867" y="2828231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524DDF-5020-4C0E-B658-04F47261AF10}">
      <dsp:nvSpPr>
        <dsp:cNvPr id="0" name=""/>
        <dsp:cNvSpPr/>
      </dsp:nvSpPr>
      <dsp:spPr>
        <a:xfrm>
          <a:off x="3968320" y="3175355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3968320" y="3175355"/>
        <a:ext cx="1048869" cy="919395"/>
      </dsp:txXfrm>
    </dsp:sp>
    <dsp:sp modelId="{27690A1C-6457-459C-A3F5-AE4F07EED7BE}">
      <dsp:nvSpPr>
        <dsp:cNvPr id="0" name=""/>
        <dsp:cNvSpPr/>
      </dsp:nvSpPr>
      <dsp:spPr>
        <a:xfrm>
          <a:off x="4819290" y="2742699"/>
          <a:ext cx="197899" cy="197899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FBC8AC5-D5A4-4772-BB58-C286D5F3B309}">
      <dsp:nvSpPr>
        <dsp:cNvPr id="0" name=""/>
        <dsp:cNvSpPr/>
      </dsp:nvSpPr>
      <dsp:spPr>
        <a:xfrm rot="5400000">
          <a:off x="5368889" y="2510499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0136F70-192F-4660-BA72-938FB7243DE1}">
      <dsp:nvSpPr>
        <dsp:cNvPr id="0" name=""/>
        <dsp:cNvSpPr/>
      </dsp:nvSpPr>
      <dsp:spPr>
        <a:xfrm>
          <a:off x="5252342" y="2857623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SO</a:t>
          </a:r>
        </a:p>
      </dsp:txBody>
      <dsp:txXfrm>
        <a:off x="5252342" y="2857623"/>
        <a:ext cx="1048869" cy="919395"/>
      </dsp:txXfrm>
    </dsp:sp>
    <dsp:sp modelId="{4A868493-A30B-4FF9-8718-CA4355F0E730}">
      <dsp:nvSpPr>
        <dsp:cNvPr id="0" name=""/>
        <dsp:cNvSpPr/>
      </dsp:nvSpPr>
      <dsp:spPr>
        <a:xfrm>
          <a:off x="6103311" y="2424966"/>
          <a:ext cx="197899" cy="197899"/>
        </a:xfrm>
        <a:prstGeom prst="triangle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1DE71E0-1C35-4883-B8D5-C85DB79A3DE4}">
      <dsp:nvSpPr>
        <dsp:cNvPr id="0" name=""/>
        <dsp:cNvSpPr/>
      </dsp:nvSpPr>
      <dsp:spPr>
        <a:xfrm rot="5400000">
          <a:off x="6652910" y="2192766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C700B36-09CD-4927-8A99-86F7A18E87B0}">
      <dsp:nvSpPr>
        <dsp:cNvPr id="0" name=""/>
        <dsp:cNvSpPr/>
      </dsp:nvSpPr>
      <dsp:spPr>
        <a:xfrm>
          <a:off x="6536363" y="2539891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LA</a:t>
          </a:r>
        </a:p>
      </dsp:txBody>
      <dsp:txXfrm>
        <a:off x="6536363" y="2539891"/>
        <a:ext cx="1048869" cy="919395"/>
      </dsp:txXfrm>
    </dsp:sp>
    <dsp:sp modelId="{CAC85C95-415C-455E-B8E5-81D8311AA593}">
      <dsp:nvSpPr>
        <dsp:cNvPr id="0" name=""/>
        <dsp:cNvSpPr/>
      </dsp:nvSpPr>
      <dsp:spPr>
        <a:xfrm>
          <a:off x="7387332" y="2107234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5EE289-1AF1-4A46-B430-21AEAEF4FD19}">
      <dsp:nvSpPr>
        <dsp:cNvPr id="0" name=""/>
        <dsp:cNvSpPr/>
      </dsp:nvSpPr>
      <dsp:spPr>
        <a:xfrm rot="5400000">
          <a:off x="7936931" y="1875034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CF3DACF-8595-419F-98D9-CBCBC6FF9C6C}">
      <dsp:nvSpPr>
        <dsp:cNvPr id="0" name=""/>
        <dsp:cNvSpPr/>
      </dsp:nvSpPr>
      <dsp:spPr>
        <a:xfrm>
          <a:off x="7820384" y="222215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7820384" y="2222158"/>
        <a:ext cx="1048869" cy="919395"/>
      </dsp:txXfrm>
    </dsp:sp>
    <dsp:sp modelId="{4637DE89-17B2-49E5-BB63-6CA90DED7343}">
      <dsp:nvSpPr>
        <dsp:cNvPr id="0" name=""/>
        <dsp:cNvSpPr/>
      </dsp:nvSpPr>
      <dsp:spPr>
        <a:xfrm>
          <a:off x="8671353" y="1789502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F619268-F250-43D5-8478-53EF0B2FADF9}">
      <dsp:nvSpPr>
        <dsp:cNvPr id="0" name=""/>
        <dsp:cNvSpPr/>
      </dsp:nvSpPr>
      <dsp:spPr>
        <a:xfrm rot="5400000">
          <a:off x="9220952" y="1557302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649EBC-D432-428F-839E-AD6238C52D27}">
      <dsp:nvSpPr>
        <dsp:cNvPr id="0" name=""/>
        <dsp:cNvSpPr/>
      </dsp:nvSpPr>
      <dsp:spPr>
        <a:xfrm>
          <a:off x="9104405" y="1904426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9104405" y="1904426"/>
        <a:ext cx="1048869" cy="9193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907BF-86EA-4232-AAAC-E820F474B4BB}">
      <dsp:nvSpPr>
        <dsp:cNvPr id="0" name=""/>
        <dsp:cNvSpPr/>
      </dsp:nvSpPr>
      <dsp:spPr>
        <a:xfrm rot="5400000">
          <a:off x="231538" y="3797940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BFCF7F-0874-420F-8A0B-D354BAE1CFB3}">
      <dsp:nvSpPr>
        <dsp:cNvPr id="0" name=""/>
        <dsp:cNvSpPr/>
      </dsp:nvSpPr>
      <dsp:spPr>
        <a:xfrm>
          <a:off x="116257" y="4128552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116257" y="4128552"/>
        <a:ext cx="1048869" cy="919395"/>
      </dsp:txXfrm>
    </dsp:sp>
    <dsp:sp modelId="{8D7D2520-6172-48E3-BD27-8DBE5920F73E}">
      <dsp:nvSpPr>
        <dsp:cNvPr id="0" name=""/>
        <dsp:cNvSpPr/>
      </dsp:nvSpPr>
      <dsp:spPr>
        <a:xfrm>
          <a:off x="967227" y="3695896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C686B1-183A-45F2-9C8D-DCB66C04BCD5}">
      <dsp:nvSpPr>
        <dsp:cNvPr id="0" name=""/>
        <dsp:cNvSpPr/>
      </dsp:nvSpPr>
      <dsp:spPr>
        <a:xfrm rot="5400000">
          <a:off x="1516825" y="3463695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D9C2A4B-C9CC-4CF4-AD4D-FA4E344CD39F}">
      <dsp:nvSpPr>
        <dsp:cNvPr id="0" name=""/>
        <dsp:cNvSpPr/>
      </dsp:nvSpPr>
      <dsp:spPr>
        <a:xfrm>
          <a:off x="1400278" y="3810820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RE</a:t>
          </a:r>
        </a:p>
      </dsp:txBody>
      <dsp:txXfrm>
        <a:off x="1400278" y="3810820"/>
        <a:ext cx="1048869" cy="919395"/>
      </dsp:txXfrm>
    </dsp:sp>
    <dsp:sp modelId="{2981ABA0-22EC-407B-B234-04E942D7FE76}">
      <dsp:nvSpPr>
        <dsp:cNvPr id="0" name=""/>
        <dsp:cNvSpPr/>
      </dsp:nvSpPr>
      <dsp:spPr>
        <a:xfrm>
          <a:off x="2251248" y="3378163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2A27C9C-740D-4249-9923-9E0402BA364F}">
      <dsp:nvSpPr>
        <dsp:cNvPr id="0" name=""/>
        <dsp:cNvSpPr/>
      </dsp:nvSpPr>
      <dsp:spPr>
        <a:xfrm rot="5400000">
          <a:off x="2800846" y="3145963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3CE5-EEE7-41BD-9AF5-D9C4F11991EE}">
      <dsp:nvSpPr>
        <dsp:cNvPr id="0" name=""/>
        <dsp:cNvSpPr/>
      </dsp:nvSpPr>
      <dsp:spPr>
        <a:xfrm>
          <a:off x="2684299" y="349308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 </a:t>
          </a:r>
        </a:p>
      </dsp:txBody>
      <dsp:txXfrm>
        <a:off x="2684299" y="3493088"/>
        <a:ext cx="1048869" cy="919395"/>
      </dsp:txXfrm>
    </dsp:sp>
    <dsp:sp modelId="{847AFF08-83C8-43FA-AF19-ABD83C862EF4}">
      <dsp:nvSpPr>
        <dsp:cNvPr id="0" name=""/>
        <dsp:cNvSpPr/>
      </dsp:nvSpPr>
      <dsp:spPr>
        <a:xfrm>
          <a:off x="3535269" y="3060431"/>
          <a:ext cx="197899" cy="197899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FCC26C-7C6B-49D7-82B3-DFCB4743EDB1}">
      <dsp:nvSpPr>
        <dsp:cNvPr id="0" name=""/>
        <dsp:cNvSpPr/>
      </dsp:nvSpPr>
      <dsp:spPr>
        <a:xfrm rot="5400000">
          <a:off x="4084867" y="2828231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524DDF-5020-4C0E-B658-04F47261AF10}">
      <dsp:nvSpPr>
        <dsp:cNvPr id="0" name=""/>
        <dsp:cNvSpPr/>
      </dsp:nvSpPr>
      <dsp:spPr>
        <a:xfrm>
          <a:off x="3968320" y="3175355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3968320" y="3175355"/>
        <a:ext cx="1048869" cy="919395"/>
      </dsp:txXfrm>
    </dsp:sp>
    <dsp:sp modelId="{27690A1C-6457-459C-A3F5-AE4F07EED7BE}">
      <dsp:nvSpPr>
        <dsp:cNvPr id="0" name=""/>
        <dsp:cNvSpPr/>
      </dsp:nvSpPr>
      <dsp:spPr>
        <a:xfrm>
          <a:off x="4819290" y="2742699"/>
          <a:ext cx="197899" cy="197899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FBC8AC5-D5A4-4772-BB58-C286D5F3B309}">
      <dsp:nvSpPr>
        <dsp:cNvPr id="0" name=""/>
        <dsp:cNvSpPr/>
      </dsp:nvSpPr>
      <dsp:spPr>
        <a:xfrm rot="5400000">
          <a:off x="5368889" y="2510499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0136F70-192F-4660-BA72-938FB7243DE1}">
      <dsp:nvSpPr>
        <dsp:cNvPr id="0" name=""/>
        <dsp:cNvSpPr/>
      </dsp:nvSpPr>
      <dsp:spPr>
        <a:xfrm>
          <a:off x="5252342" y="2857623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SO</a:t>
          </a:r>
        </a:p>
      </dsp:txBody>
      <dsp:txXfrm>
        <a:off x="5252342" y="2857623"/>
        <a:ext cx="1048869" cy="919395"/>
      </dsp:txXfrm>
    </dsp:sp>
    <dsp:sp modelId="{4A868493-A30B-4FF9-8718-CA4355F0E730}">
      <dsp:nvSpPr>
        <dsp:cNvPr id="0" name=""/>
        <dsp:cNvSpPr/>
      </dsp:nvSpPr>
      <dsp:spPr>
        <a:xfrm>
          <a:off x="6103311" y="2424966"/>
          <a:ext cx="197899" cy="197899"/>
        </a:xfrm>
        <a:prstGeom prst="triangle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1DE71E0-1C35-4883-B8D5-C85DB79A3DE4}">
      <dsp:nvSpPr>
        <dsp:cNvPr id="0" name=""/>
        <dsp:cNvSpPr/>
      </dsp:nvSpPr>
      <dsp:spPr>
        <a:xfrm rot="5400000">
          <a:off x="6652910" y="2192766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C700B36-09CD-4927-8A99-86F7A18E87B0}">
      <dsp:nvSpPr>
        <dsp:cNvPr id="0" name=""/>
        <dsp:cNvSpPr/>
      </dsp:nvSpPr>
      <dsp:spPr>
        <a:xfrm>
          <a:off x="6536363" y="2539891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LA</a:t>
          </a:r>
        </a:p>
      </dsp:txBody>
      <dsp:txXfrm>
        <a:off x="6536363" y="2539891"/>
        <a:ext cx="1048869" cy="919395"/>
      </dsp:txXfrm>
    </dsp:sp>
    <dsp:sp modelId="{CAC85C95-415C-455E-B8E5-81D8311AA593}">
      <dsp:nvSpPr>
        <dsp:cNvPr id="0" name=""/>
        <dsp:cNvSpPr/>
      </dsp:nvSpPr>
      <dsp:spPr>
        <a:xfrm>
          <a:off x="7387332" y="2107234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5EE289-1AF1-4A46-B430-21AEAEF4FD19}">
      <dsp:nvSpPr>
        <dsp:cNvPr id="0" name=""/>
        <dsp:cNvSpPr/>
      </dsp:nvSpPr>
      <dsp:spPr>
        <a:xfrm rot="5400000">
          <a:off x="7936931" y="1875034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CF3DACF-8595-419F-98D9-CBCBC6FF9C6C}">
      <dsp:nvSpPr>
        <dsp:cNvPr id="0" name=""/>
        <dsp:cNvSpPr/>
      </dsp:nvSpPr>
      <dsp:spPr>
        <a:xfrm>
          <a:off x="7820384" y="222215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7820384" y="2222158"/>
        <a:ext cx="1048869" cy="919395"/>
      </dsp:txXfrm>
    </dsp:sp>
    <dsp:sp modelId="{4637DE89-17B2-49E5-BB63-6CA90DED7343}">
      <dsp:nvSpPr>
        <dsp:cNvPr id="0" name=""/>
        <dsp:cNvSpPr/>
      </dsp:nvSpPr>
      <dsp:spPr>
        <a:xfrm>
          <a:off x="8671353" y="1789502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F619268-F250-43D5-8478-53EF0B2FADF9}">
      <dsp:nvSpPr>
        <dsp:cNvPr id="0" name=""/>
        <dsp:cNvSpPr/>
      </dsp:nvSpPr>
      <dsp:spPr>
        <a:xfrm rot="5400000">
          <a:off x="9220952" y="1557302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649EBC-D432-428F-839E-AD6238C52D27}">
      <dsp:nvSpPr>
        <dsp:cNvPr id="0" name=""/>
        <dsp:cNvSpPr/>
      </dsp:nvSpPr>
      <dsp:spPr>
        <a:xfrm>
          <a:off x="9104405" y="1904426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9104405" y="1904426"/>
        <a:ext cx="1048869" cy="9193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907BF-86EA-4232-AAAC-E820F474B4BB}">
      <dsp:nvSpPr>
        <dsp:cNvPr id="0" name=""/>
        <dsp:cNvSpPr/>
      </dsp:nvSpPr>
      <dsp:spPr>
        <a:xfrm rot="5400000">
          <a:off x="231538" y="3797940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BFCF7F-0874-420F-8A0B-D354BAE1CFB3}">
      <dsp:nvSpPr>
        <dsp:cNvPr id="0" name=""/>
        <dsp:cNvSpPr/>
      </dsp:nvSpPr>
      <dsp:spPr>
        <a:xfrm>
          <a:off x="116257" y="4128552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116257" y="4128552"/>
        <a:ext cx="1048869" cy="919395"/>
      </dsp:txXfrm>
    </dsp:sp>
    <dsp:sp modelId="{8D7D2520-6172-48E3-BD27-8DBE5920F73E}">
      <dsp:nvSpPr>
        <dsp:cNvPr id="0" name=""/>
        <dsp:cNvSpPr/>
      </dsp:nvSpPr>
      <dsp:spPr>
        <a:xfrm>
          <a:off x="967227" y="3695896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C686B1-183A-45F2-9C8D-DCB66C04BCD5}">
      <dsp:nvSpPr>
        <dsp:cNvPr id="0" name=""/>
        <dsp:cNvSpPr/>
      </dsp:nvSpPr>
      <dsp:spPr>
        <a:xfrm rot="5400000">
          <a:off x="1516825" y="3463695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D9C2A4B-C9CC-4CF4-AD4D-FA4E344CD39F}">
      <dsp:nvSpPr>
        <dsp:cNvPr id="0" name=""/>
        <dsp:cNvSpPr/>
      </dsp:nvSpPr>
      <dsp:spPr>
        <a:xfrm>
          <a:off x="1400278" y="3810820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RE</a:t>
          </a:r>
        </a:p>
      </dsp:txBody>
      <dsp:txXfrm>
        <a:off x="1400278" y="3810820"/>
        <a:ext cx="1048869" cy="919395"/>
      </dsp:txXfrm>
    </dsp:sp>
    <dsp:sp modelId="{2981ABA0-22EC-407B-B234-04E942D7FE76}">
      <dsp:nvSpPr>
        <dsp:cNvPr id="0" name=""/>
        <dsp:cNvSpPr/>
      </dsp:nvSpPr>
      <dsp:spPr>
        <a:xfrm>
          <a:off x="2251248" y="3378163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2A27C9C-740D-4249-9923-9E0402BA364F}">
      <dsp:nvSpPr>
        <dsp:cNvPr id="0" name=""/>
        <dsp:cNvSpPr/>
      </dsp:nvSpPr>
      <dsp:spPr>
        <a:xfrm rot="5400000">
          <a:off x="2800846" y="3145963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3CE5-EEE7-41BD-9AF5-D9C4F11991EE}">
      <dsp:nvSpPr>
        <dsp:cNvPr id="0" name=""/>
        <dsp:cNvSpPr/>
      </dsp:nvSpPr>
      <dsp:spPr>
        <a:xfrm>
          <a:off x="2684299" y="349308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 </a:t>
          </a:r>
        </a:p>
      </dsp:txBody>
      <dsp:txXfrm>
        <a:off x="2684299" y="3493088"/>
        <a:ext cx="1048869" cy="919395"/>
      </dsp:txXfrm>
    </dsp:sp>
    <dsp:sp modelId="{847AFF08-83C8-43FA-AF19-ABD83C862EF4}">
      <dsp:nvSpPr>
        <dsp:cNvPr id="0" name=""/>
        <dsp:cNvSpPr/>
      </dsp:nvSpPr>
      <dsp:spPr>
        <a:xfrm>
          <a:off x="3535269" y="3060431"/>
          <a:ext cx="197899" cy="197899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FCC26C-7C6B-49D7-82B3-DFCB4743EDB1}">
      <dsp:nvSpPr>
        <dsp:cNvPr id="0" name=""/>
        <dsp:cNvSpPr/>
      </dsp:nvSpPr>
      <dsp:spPr>
        <a:xfrm rot="5400000">
          <a:off x="4084867" y="2828231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524DDF-5020-4C0E-B658-04F47261AF10}">
      <dsp:nvSpPr>
        <dsp:cNvPr id="0" name=""/>
        <dsp:cNvSpPr/>
      </dsp:nvSpPr>
      <dsp:spPr>
        <a:xfrm>
          <a:off x="3968320" y="3175355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3968320" y="3175355"/>
        <a:ext cx="1048869" cy="919395"/>
      </dsp:txXfrm>
    </dsp:sp>
    <dsp:sp modelId="{27690A1C-6457-459C-A3F5-AE4F07EED7BE}">
      <dsp:nvSpPr>
        <dsp:cNvPr id="0" name=""/>
        <dsp:cNvSpPr/>
      </dsp:nvSpPr>
      <dsp:spPr>
        <a:xfrm>
          <a:off x="4819290" y="2742699"/>
          <a:ext cx="197899" cy="197899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FBC8AC5-D5A4-4772-BB58-C286D5F3B309}">
      <dsp:nvSpPr>
        <dsp:cNvPr id="0" name=""/>
        <dsp:cNvSpPr/>
      </dsp:nvSpPr>
      <dsp:spPr>
        <a:xfrm rot="5400000">
          <a:off x="5368889" y="2510499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0136F70-192F-4660-BA72-938FB7243DE1}">
      <dsp:nvSpPr>
        <dsp:cNvPr id="0" name=""/>
        <dsp:cNvSpPr/>
      </dsp:nvSpPr>
      <dsp:spPr>
        <a:xfrm>
          <a:off x="5252342" y="2857623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SO</a:t>
          </a:r>
        </a:p>
      </dsp:txBody>
      <dsp:txXfrm>
        <a:off x="5252342" y="2857623"/>
        <a:ext cx="1048869" cy="919395"/>
      </dsp:txXfrm>
    </dsp:sp>
    <dsp:sp modelId="{4A868493-A30B-4FF9-8718-CA4355F0E730}">
      <dsp:nvSpPr>
        <dsp:cNvPr id="0" name=""/>
        <dsp:cNvSpPr/>
      </dsp:nvSpPr>
      <dsp:spPr>
        <a:xfrm>
          <a:off x="6103311" y="2424966"/>
          <a:ext cx="197899" cy="197899"/>
        </a:xfrm>
        <a:prstGeom prst="triangle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1DE71E0-1C35-4883-B8D5-C85DB79A3DE4}">
      <dsp:nvSpPr>
        <dsp:cNvPr id="0" name=""/>
        <dsp:cNvSpPr/>
      </dsp:nvSpPr>
      <dsp:spPr>
        <a:xfrm rot="5400000">
          <a:off x="6652910" y="2192766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C700B36-09CD-4927-8A99-86F7A18E87B0}">
      <dsp:nvSpPr>
        <dsp:cNvPr id="0" name=""/>
        <dsp:cNvSpPr/>
      </dsp:nvSpPr>
      <dsp:spPr>
        <a:xfrm>
          <a:off x="6536363" y="2539891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LA</a:t>
          </a:r>
        </a:p>
      </dsp:txBody>
      <dsp:txXfrm>
        <a:off x="6536363" y="2539891"/>
        <a:ext cx="1048869" cy="919395"/>
      </dsp:txXfrm>
    </dsp:sp>
    <dsp:sp modelId="{CAC85C95-415C-455E-B8E5-81D8311AA593}">
      <dsp:nvSpPr>
        <dsp:cNvPr id="0" name=""/>
        <dsp:cNvSpPr/>
      </dsp:nvSpPr>
      <dsp:spPr>
        <a:xfrm>
          <a:off x="7387332" y="2107234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5EE289-1AF1-4A46-B430-21AEAEF4FD19}">
      <dsp:nvSpPr>
        <dsp:cNvPr id="0" name=""/>
        <dsp:cNvSpPr/>
      </dsp:nvSpPr>
      <dsp:spPr>
        <a:xfrm rot="5400000">
          <a:off x="7936931" y="1875034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CF3DACF-8595-419F-98D9-CBCBC6FF9C6C}">
      <dsp:nvSpPr>
        <dsp:cNvPr id="0" name=""/>
        <dsp:cNvSpPr/>
      </dsp:nvSpPr>
      <dsp:spPr>
        <a:xfrm>
          <a:off x="7820384" y="222215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7820384" y="2222158"/>
        <a:ext cx="1048869" cy="919395"/>
      </dsp:txXfrm>
    </dsp:sp>
    <dsp:sp modelId="{4637DE89-17B2-49E5-BB63-6CA90DED7343}">
      <dsp:nvSpPr>
        <dsp:cNvPr id="0" name=""/>
        <dsp:cNvSpPr/>
      </dsp:nvSpPr>
      <dsp:spPr>
        <a:xfrm>
          <a:off x="8671353" y="1789502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F619268-F250-43D5-8478-53EF0B2FADF9}">
      <dsp:nvSpPr>
        <dsp:cNvPr id="0" name=""/>
        <dsp:cNvSpPr/>
      </dsp:nvSpPr>
      <dsp:spPr>
        <a:xfrm rot="5400000">
          <a:off x="9220952" y="1557302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649EBC-D432-428F-839E-AD6238C52D27}">
      <dsp:nvSpPr>
        <dsp:cNvPr id="0" name=""/>
        <dsp:cNvSpPr/>
      </dsp:nvSpPr>
      <dsp:spPr>
        <a:xfrm>
          <a:off x="9104405" y="1904426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9104405" y="1904426"/>
        <a:ext cx="1048869" cy="9193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907BF-86EA-4232-AAAC-E820F474B4BB}">
      <dsp:nvSpPr>
        <dsp:cNvPr id="0" name=""/>
        <dsp:cNvSpPr/>
      </dsp:nvSpPr>
      <dsp:spPr>
        <a:xfrm rot="5400000">
          <a:off x="231538" y="3797940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BFCF7F-0874-420F-8A0B-D354BAE1CFB3}">
      <dsp:nvSpPr>
        <dsp:cNvPr id="0" name=""/>
        <dsp:cNvSpPr/>
      </dsp:nvSpPr>
      <dsp:spPr>
        <a:xfrm>
          <a:off x="116257" y="4128552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116257" y="4128552"/>
        <a:ext cx="1048869" cy="919395"/>
      </dsp:txXfrm>
    </dsp:sp>
    <dsp:sp modelId="{8D7D2520-6172-48E3-BD27-8DBE5920F73E}">
      <dsp:nvSpPr>
        <dsp:cNvPr id="0" name=""/>
        <dsp:cNvSpPr/>
      </dsp:nvSpPr>
      <dsp:spPr>
        <a:xfrm>
          <a:off x="967227" y="3695896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C686B1-183A-45F2-9C8D-DCB66C04BCD5}">
      <dsp:nvSpPr>
        <dsp:cNvPr id="0" name=""/>
        <dsp:cNvSpPr/>
      </dsp:nvSpPr>
      <dsp:spPr>
        <a:xfrm rot="5400000">
          <a:off x="1516825" y="3463695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D9C2A4B-C9CC-4CF4-AD4D-FA4E344CD39F}">
      <dsp:nvSpPr>
        <dsp:cNvPr id="0" name=""/>
        <dsp:cNvSpPr/>
      </dsp:nvSpPr>
      <dsp:spPr>
        <a:xfrm>
          <a:off x="1400278" y="3810820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RE</a:t>
          </a:r>
        </a:p>
      </dsp:txBody>
      <dsp:txXfrm>
        <a:off x="1400278" y="3810820"/>
        <a:ext cx="1048869" cy="919395"/>
      </dsp:txXfrm>
    </dsp:sp>
    <dsp:sp modelId="{2981ABA0-22EC-407B-B234-04E942D7FE76}">
      <dsp:nvSpPr>
        <dsp:cNvPr id="0" name=""/>
        <dsp:cNvSpPr/>
      </dsp:nvSpPr>
      <dsp:spPr>
        <a:xfrm>
          <a:off x="2251248" y="3378163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2A27C9C-740D-4249-9923-9E0402BA364F}">
      <dsp:nvSpPr>
        <dsp:cNvPr id="0" name=""/>
        <dsp:cNvSpPr/>
      </dsp:nvSpPr>
      <dsp:spPr>
        <a:xfrm rot="5400000">
          <a:off x="2800846" y="3145963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3CE5-EEE7-41BD-9AF5-D9C4F11991EE}">
      <dsp:nvSpPr>
        <dsp:cNvPr id="0" name=""/>
        <dsp:cNvSpPr/>
      </dsp:nvSpPr>
      <dsp:spPr>
        <a:xfrm>
          <a:off x="2684299" y="349308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 </a:t>
          </a:r>
        </a:p>
      </dsp:txBody>
      <dsp:txXfrm>
        <a:off x="2684299" y="3493088"/>
        <a:ext cx="1048869" cy="919395"/>
      </dsp:txXfrm>
    </dsp:sp>
    <dsp:sp modelId="{847AFF08-83C8-43FA-AF19-ABD83C862EF4}">
      <dsp:nvSpPr>
        <dsp:cNvPr id="0" name=""/>
        <dsp:cNvSpPr/>
      </dsp:nvSpPr>
      <dsp:spPr>
        <a:xfrm>
          <a:off x="3535269" y="3060431"/>
          <a:ext cx="197899" cy="197899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FCC26C-7C6B-49D7-82B3-DFCB4743EDB1}">
      <dsp:nvSpPr>
        <dsp:cNvPr id="0" name=""/>
        <dsp:cNvSpPr/>
      </dsp:nvSpPr>
      <dsp:spPr>
        <a:xfrm rot="5400000">
          <a:off x="4084867" y="2828231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524DDF-5020-4C0E-B658-04F47261AF10}">
      <dsp:nvSpPr>
        <dsp:cNvPr id="0" name=""/>
        <dsp:cNvSpPr/>
      </dsp:nvSpPr>
      <dsp:spPr>
        <a:xfrm>
          <a:off x="3968320" y="3175355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3968320" y="3175355"/>
        <a:ext cx="1048869" cy="919395"/>
      </dsp:txXfrm>
    </dsp:sp>
    <dsp:sp modelId="{27690A1C-6457-459C-A3F5-AE4F07EED7BE}">
      <dsp:nvSpPr>
        <dsp:cNvPr id="0" name=""/>
        <dsp:cNvSpPr/>
      </dsp:nvSpPr>
      <dsp:spPr>
        <a:xfrm>
          <a:off x="4819290" y="2742699"/>
          <a:ext cx="197899" cy="197899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FBC8AC5-D5A4-4772-BB58-C286D5F3B309}">
      <dsp:nvSpPr>
        <dsp:cNvPr id="0" name=""/>
        <dsp:cNvSpPr/>
      </dsp:nvSpPr>
      <dsp:spPr>
        <a:xfrm rot="5400000">
          <a:off x="5368889" y="2510499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0136F70-192F-4660-BA72-938FB7243DE1}">
      <dsp:nvSpPr>
        <dsp:cNvPr id="0" name=""/>
        <dsp:cNvSpPr/>
      </dsp:nvSpPr>
      <dsp:spPr>
        <a:xfrm>
          <a:off x="5252342" y="2857623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SO</a:t>
          </a:r>
        </a:p>
      </dsp:txBody>
      <dsp:txXfrm>
        <a:off x="5252342" y="2857623"/>
        <a:ext cx="1048869" cy="919395"/>
      </dsp:txXfrm>
    </dsp:sp>
    <dsp:sp modelId="{4A868493-A30B-4FF9-8718-CA4355F0E730}">
      <dsp:nvSpPr>
        <dsp:cNvPr id="0" name=""/>
        <dsp:cNvSpPr/>
      </dsp:nvSpPr>
      <dsp:spPr>
        <a:xfrm>
          <a:off x="6103311" y="2424966"/>
          <a:ext cx="197899" cy="197899"/>
        </a:xfrm>
        <a:prstGeom prst="triangle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1DE71E0-1C35-4883-B8D5-C85DB79A3DE4}">
      <dsp:nvSpPr>
        <dsp:cNvPr id="0" name=""/>
        <dsp:cNvSpPr/>
      </dsp:nvSpPr>
      <dsp:spPr>
        <a:xfrm rot="5400000">
          <a:off x="6652910" y="2192766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C700B36-09CD-4927-8A99-86F7A18E87B0}">
      <dsp:nvSpPr>
        <dsp:cNvPr id="0" name=""/>
        <dsp:cNvSpPr/>
      </dsp:nvSpPr>
      <dsp:spPr>
        <a:xfrm>
          <a:off x="6536363" y="2539891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LA</a:t>
          </a:r>
        </a:p>
      </dsp:txBody>
      <dsp:txXfrm>
        <a:off x="6536363" y="2539891"/>
        <a:ext cx="1048869" cy="919395"/>
      </dsp:txXfrm>
    </dsp:sp>
    <dsp:sp modelId="{CAC85C95-415C-455E-B8E5-81D8311AA593}">
      <dsp:nvSpPr>
        <dsp:cNvPr id="0" name=""/>
        <dsp:cNvSpPr/>
      </dsp:nvSpPr>
      <dsp:spPr>
        <a:xfrm>
          <a:off x="7387332" y="2107234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5EE289-1AF1-4A46-B430-21AEAEF4FD19}">
      <dsp:nvSpPr>
        <dsp:cNvPr id="0" name=""/>
        <dsp:cNvSpPr/>
      </dsp:nvSpPr>
      <dsp:spPr>
        <a:xfrm rot="5400000">
          <a:off x="7936931" y="1875034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CF3DACF-8595-419F-98D9-CBCBC6FF9C6C}">
      <dsp:nvSpPr>
        <dsp:cNvPr id="0" name=""/>
        <dsp:cNvSpPr/>
      </dsp:nvSpPr>
      <dsp:spPr>
        <a:xfrm>
          <a:off x="7820384" y="222215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7820384" y="2222158"/>
        <a:ext cx="1048869" cy="919395"/>
      </dsp:txXfrm>
    </dsp:sp>
    <dsp:sp modelId="{4637DE89-17B2-49E5-BB63-6CA90DED7343}">
      <dsp:nvSpPr>
        <dsp:cNvPr id="0" name=""/>
        <dsp:cNvSpPr/>
      </dsp:nvSpPr>
      <dsp:spPr>
        <a:xfrm>
          <a:off x="8671353" y="1789502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F619268-F250-43D5-8478-53EF0B2FADF9}">
      <dsp:nvSpPr>
        <dsp:cNvPr id="0" name=""/>
        <dsp:cNvSpPr/>
      </dsp:nvSpPr>
      <dsp:spPr>
        <a:xfrm rot="5400000">
          <a:off x="9220952" y="1557302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649EBC-D432-428F-839E-AD6238C52D27}">
      <dsp:nvSpPr>
        <dsp:cNvPr id="0" name=""/>
        <dsp:cNvSpPr/>
      </dsp:nvSpPr>
      <dsp:spPr>
        <a:xfrm>
          <a:off x="9104405" y="1904426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9104405" y="1904426"/>
        <a:ext cx="1048869" cy="9193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907BF-86EA-4232-AAAC-E820F474B4BB}">
      <dsp:nvSpPr>
        <dsp:cNvPr id="0" name=""/>
        <dsp:cNvSpPr/>
      </dsp:nvSpPr>
      <dsp:spPr>
        <a:xfrm rot="5400000">
          <a:off x="231538" y="3797940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BFCF7F-0874-420F-8A0B-D354BAE1CFB3}">
      <dsp:nvSpPr>
        <dsp:cNvPr id="0" name=""/>
        <dsp:cNvSpPr/>
      </dsp:nvSpPr>
      <dsp:spPr>
        <a:xfrm>
          <a:off x="116257" y="4128552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116257" y="4128552"/>
        <a:ext cx="1048869" cy="919395"/>
      </dsp:txXfrm>
    </dsp:sp>
    <dsp:sp modelId="{8D7D2520-6172-48E3-BD27-8DBE5920F73E}">
      <dsp:nvSpPr>
        <dsp:cNvPr id="0" name=""/>
        <dsp:cNvSpPr/>
      </dsp:nvSpPr>
      <dsp:spPr>
        <a:xfrm>
          <a:off x="967227" y="3695896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C686B1-183A-45F2-9C8D-DCB66C04BCD5}">
      <dsp:nvSpPr>
        <dsp:cNvPr id="0" name=""/>
        <dsp:cNvSpPr/>
      </dsp:nvSpPr>
      <dsp:spPr>
        <a:xfrm rot="5400000">
          <a:off x="1516825" y="3463695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D9C2A4B-C9CC-4CF4-AD4D-FA4E344CD39F}">
      <dsp:nvSpPr>
        <dsp:cNvPr id="0" name=""/>
        <dsp:cNvSpPr/>
      </dsp:nvSpPr>
      <dsp:spPr>
        <a:xfrm>
          <a:off x="1400278" y="3810820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RE</a:t>
          </a:r>
        </a:p>
      </dsp:txBody>
      <dsp:txXfrm>
        <a:off x="1400278" y="3810820"/>
        <a:ext cx="1048869" cy="919395"/>
      </dsp:txXfrm>
    </dsp:sp>
    <dsp:sp modelId="{2981ABA0-22EC-407B-B234-04E942D7FE76}">
      <dsp:nvSpPr>
        <dsp:cNvPr id="0" name=""/>
        <dsp:cNvSpPr/>
      </dsp:nvSpPr>
      <dsp:spPr>
        <a:xfrm>
          <a:off x="2251248" y="3378163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2A27C9C-740D-4249-9923-9E0402BA364F}">
      <dsp:nvSpPr>
        <dsp:cNvPr id="0" name=""/>
        <dsp:cNvSpPr/>
      </dsp:nvSpPr>
      <dsp:spPr>
        <a:xfrm rot="5400000">
          <a:off x="2800846" y="3145963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3CE5-EEE7-41BD-9AF5-D9C4F11991EE}">
      <dsp:nvSpPr>
        <dsp:cNvPr id="0" name=""/>
        <dsp:cNvSpPr/>
      </dsp:nvSpPr>
      <dsp:spPr>
        <a:xfrm>
          <a:off x="2684299" y="349308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 </a:t>
          </a:r>
        </a:p>
      </dsp:txBody>
      <dsp:txXfrm>
        <a:off x="2684299" y="3493088"/>
        <a:ext cx="1048869" cy="919395"/>
      </dsp:txXfrm>
    </dsp:sp>
    <dsp:sp modelId="{847AFF08-83C8-43FA-AF19-ABD83C862EF4}">
      <dsp:nvSpPr>
        <dsp:cNvPr id="0" name=""/>
        <dsp:cNvSpPr/>
      </dsp:nvSpPr>
      <dsp:spPr>
        <a:xfrm>
          <a:off x="3535269" y="3060431"/>
          <a:ext cx="197899" cy="197899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FCC26C-7C6B-49D7-82B3-DFCB4743EDB1}">
      <dsp:nvSpPr>
        <dsp:cNvPr id="0" name=""/>
        <dsp:cNvSpPr/>
      </dsp:nvSpPr>
      <dsp:spPr>
        <a:xfrm rot="5400000">
          <a:off x="4084867" y="2828231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524DDF-5020-4C0E-B658-04F47261AF10}">
      <dsp:nvSpPr>
        <dsp:cNvPr id="0" name=""/>
        <dsp:cNvSpPr/>
      </dsp:nvSpPr>
      <dsp:spPr>
        <a:xfrm>
          <a:off x="3968320" y="3175355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3968320" y="3175355"/>
        <a:ext cx="1048869" cy="919395"/>
      </dsp:txXfrm>
    </dsp:sp>
    <dsp:sp modelId="{27690A1C-6457-459C-A3F5-AE4F07EED7BE}">
      <dsp:nvSpPr>
        <dsp:cNvPr id="0" name=""/>
        <dsp:cNvSpPr/>
      </dsp:nvSpPr>
      <dsp:spPr>
        <a:xfrm>
          <a:off x="4819290" y="2742699"/>
          <a:ext cx="197899" cy="197899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FBC8AC5-D5A4-4772-BB58-C286D5F3B309}">
      <dsp:nvSpPr>
        <dsp:cNvPr id="0" name=""/>
        <dsp:cNvSpPr/>
      </dsp:nvSpPr>
      <dsp:spPr>
        <a:xfrm rot="5400000">
          <a:off x="5368889" y="2510499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0136F70-192F-4660-BA72-938FB7243DE1}">
      <dsp:nvSpPr>
        <dsp:cNvPr id="0" name=""/>
        <dsp:cNvSpPr/>
      </dsp:nvSpPr>
      <dsp:spPr>
        <a:xfrm>
          <a:off x="5252342" y="2857623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SO</a:t>
          </a:r>
        </a:p>
      </dsp:txBody>
      <dsp:txXfrm>
        <a:off x="5252342" y="2857623"/>
        <a:ext cx="1048869" cy="919395"/>
      </dsp:txXfrm>
    </dsp:sp>
    <dsp:sp modelId="{4A868493-A30B-4FF9-8718-CA4355F0E730}">
      <dsp:nvSpPr>
        <dsp:cNvPr id="0" name=""/>
        <dsp:cNvSpPr/>
      </dsp:nvSpPr>
      <dsp:spPr>
        <a:xfrm>
          <a:off x="6103311" y="2424966"/>
          <a:ext cx="197899" cy="197899"/>
        </a:xfrm>
        <a:prstGeom prst="triangle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1DE71E0-1C35-4883-B8D5-C85DB79A3DE4}">
      <dsp:nvSpPr>
        <dsp:cNvPr id="0" name=""/>
        <dsp:cNvSpPr/>
      </dsp:nvSpPr>
      <dsp:spPr>
        <a:xfrm rot="5400000">
          <a:off x="6652910" y="2192766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C700B36-09CD-4927-8A99-86F7A18E87B0}">
      <dsp:nvSpPr>
        <dsp:cNvPr id="0" name=""/>
        <dsp:cNvSpPr/>
      </dsp:nvSpPr>
      <dsp:spPr>
        <a:xfrm>
          <a:off x="6536363" y="2539891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LA</a:t>
          </a:r>
        </a:p>
      </dsp:txBody>
      <dsp:txXfrm>
        <a:off x="6536363" y="2539891"/>
        <a:ext cx="1048869" cy="919395"/>
      </dsp:txXfrm>
    </dsp:sp>
    <dsp:sp modelId="{CAC85C95-415C-455E-B8E5-81D8311AA593}">
      <dsp:nvSpPr>
        <dsp:cNvPr id="0" name=""/>
        <dsp:cNvSpPr/>
      </dsp:nvSpPr>
      <dsp:spPr>
        <a:xfrm>
          <a:off x="7387332" y="2107234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5EE289-1AF1-4A46-B430-21AEAEF4FD19}">
      <dsp:nvSpPr>
        <dsp:cNvPr id="0" name=""/>
        <dsp:cNvSpPr/>
      </dsp:nvSpPr>
      <dsp:spPr>
        <a:xfrm rot="5400000">
          <a:off x="7936931" y="1875034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CF3DACF-8595-419F-98D9-CBCBC6FF9C6C}">
      <dsp:nvSpPr>
        <dsp:cNvPr id="0" name=""/>
        <dsp:cNvSpPr/>
      </dsp:nvSpPr>
      <dsp:spPr>
        <a:xfrm>
          <a:off x="7820384" y="222215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7820384" y="2222158"/>
        <a:ext cx="1048869" cy="919395"/>
      </dsp:txXfrm>
    </dsp:sp>
    <dsp:sp modelId="{4637DE89-17B2-49E5-BB63-6CA90DED7343}">
      <dsp:nvSpPr>
        <dsp:cNvPr id="0" name=""/>
        <dsp:cNvSpPr/>
      </dsp:nvSpPr>
      <dsp:spPr>
        <a:xfrm>
          <a:off x="8671353" y="1789502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F619268-F250-43D5-8478-53EF0B2FADF9}">
      <dsp:nvSpPr>
        <dsp:cNvPr id="0" name=""/>
        <dsp:cNvSpPr/>
      </dsp:nvSpPr>
      <dsp:spPr>
        <a:xfrm rot="5400000">
          <a:off x="9220952" y="1557302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649EBC-D432-428F-839E-AD6238C52D27}">
      <dsp:nvSpPr>
        <dsp:cNvPr id="0" name=""/>
        <dsp:cNvSpPr/>
      </dsp:nvSpPr>
      <dsp:spPr>
        <a:xfrm>
          <a:off x="9104405" y="1904426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9104405" y="1904426"/>
        <a:ext cx="1048869" cy="9193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907BF-86EA-4232-AAAC-E820F474B4BB}">
      <dsp:nvSpPr>
        <dsp:cNvPr id="0" name=""/>
        <dsp:cNvSpPr/>
      </dsp:nvSpPr>
      <dsp:spPr>
        <a:xfrm rot="5400000">
          <a:off x="231538" y="3797940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BFCF7F-0874-420F-8A0B-D354BAE1CFB3}">
      <dsp:nvSpPr>
        <dsp:cNvPr id="0" name=""/>
        <dsp:cNvSpPr/>
      </dsp:nvSpPr>
      <dsp:spPr>
        <a:xfrm>
          <a:off x="116257" y="4128552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116257" y="4128552"/>
        <a:ext cx="1048869" cy="919395"/>
      </dsp:txXfrm>
    </dsp:sp>
    <dsp:sp modelId="{8D7D2520-6172-48E3-BD27-8DBE5920F73E}">
      <dsp:nvSpPr>
        <dsp:cNvPr id="0" name=""/>
        <dsp:cNvSpPr/>
      </dsp:nvSpPr>
      <dsp:spPr>
        <a:xfrm>
          <a:off x="967227" y="3695896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C686B1-183A-45F2-9C8D-DCB66C04BCD5}">
      <dsp:nvSpPr>
        <dsp:cNvPr id="0" name=""/>
        <dsp:cNvSpPr/>
      </dsp:nvSpPr>
      <dsp:spPr>
        <a:xfrm rot="5400000">
          <a:off x="1516825" y="3463695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D9C2A4B-C9CC-4CF4-AD4D-FA4E344CD39F}">
      <dsp:nvSpPr>
        <dsp:cNvPr id="0" name=""/>
        <dsp:cNvSpPr/>
      </dsp:nvSpPr>
      <dsp:spPr>
        <a:xfrm>
          <a:off x="1400278" y="3810820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RE</a:t>
          </a:r>
        </a:p>
      </dsp:txBody>
      <dsp:txXfrm>
        <a:off x="1400278" y="3810820"/>
        <a:ext cx="1048869" cy="919395"/>
      </dsp:txXfrm>
    </dsp:sp>
    <dsp:sp modelId="{2981ABA0-22EC-407B-B234-04E942D7FE76}">
      <dsp:nvSpPr>
        <dsp:cNvPr id="0" name=""/>
        <dsp:cNvSpPr/>
      </dsp:nvSpPr>
      <dsp:spPr>
        <a:xfrm>
          <a:off x="2251248" y="3378163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2A27C9C-740D-4249-9923-9E0402BA364F}">
      <dsp:nvSpPr>
        <dsp:cNvPr id="0" name=""/>
        <dsp:cNvSpPr/>
      </dsp:nvSpPr>
      <dsp:spPr>
        <a:xfrm rot="5400000">
          <a:off x="2800846" y="3145963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3CE5-EEE7-41BD-9AF5-D9C4F11991EE}">
      <dsp:nvSpPr>
        <dsp:cNvPr id="0" name=""/>
        <dsp:cNvSpPr/>
      </dsp:nvSpPr>
      <dsp:spPr>
        <a:xfrm>
          <a:off x="2684299" y="349308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 </a:t>
          </a:r>
        </a:p>
      </dsp:txBody>
      <dsp:txXfrm>
        <a:off x="2684299" y="3493088"/>
        <a:ext cx="1048869" cy="919395"/>
      </dsp:txXfrm>
    </dsp:sp>
    <dsp:sp modelId="{847AFF08-83C8-43FA-AF19-ABD83C862EF4}">
      <dsp:nvSpPr>
        <dsp:cNvPr id="0" name=""/>
        <dsp:cNvSpPr/>
      </dsp:nvSpPr>
      <dsp:spPr>
        <a:xfrm>
          <a:off x="3535269" y="3060431"/>
          <a:ext cx="197899" cy="197899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FCC26C-7C6B-49D7-82B3-DFCB4743EDB1}">
      <dsp:nvSpPr>
        <dsp:cNvPr id="0" name=""/>
        <dsp:cNvSpPr/>
      </dsp:nvSpPr>
      <dsp:spPr>
        <a:xfrm rot="5400000">
          <a:off x="4084867" y="2828231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524DDF-5020-4C0E-B658-04F47261AF10}">
      <dsp:nvSpPr>
        <dsp:cNvPr id="0" name=""/>
        <dsp:cNvSpPr/>
      </dsp:nvSpPr>
      <dsp:spPr>
        <a:xfrm>
          <a:off x="3968320" y="3175355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3968320" y="3175355"/>
        <a:ext cx="1048869" cy="919395"/>
      </dsp:txXfrm>
    </dsp:sp>
    <dsp:sp modelId="{27690A1C-6457-459C-A3F5-AE4F07EED7BE}">
      <dsp:nvSpPr>
        <dsp:cNvPr id="0" name=""/>
        <dsp:cNvSpPr/>
      </dsp:nvSpPr>
      <dsp:spPr>
        <a:xfrm>
          <a:off x="4819290" y="2742699"/>
          <a:ext cx="197899" cy="197899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FBC8AC5-D5A4-4772-BB58-C286D5F3B309}">
      <dsp:nvSpPr>
        <dsp:cNvPr id="0" name=""/>
        <dsp:cNvSpPr/>
      </dsp:nvSpPr>
      <dsp:spPr>
        <a:xfrm rot="5400000">
          <a:off x="5368889" y="2510499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0136F70-192F-4660-BA72-938FB7243DE1}">
      <dsp:nvSpPr>
        <dsp:cNvPr id="0" name=""/>
        <dsp:cNvSpPr/>
      </dsp:nvSpPr>
      <dsp:spPr>
        <a:xfrm>
          <a:off x="5252342" y="2857623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SO</a:t>
          </a:r>
        </a:p>
      </dsp:txBody>
      <dsp:txXfrm>
        <a:off x="5252342" y="2857623"/>
        <a:ext cx="1048869" cy="919395"/>
      </dsp:txXfrm>
    </dsp:sp>
    <dsp:sp modelId="{4A868493-A30B-4FF9-8718-CA4355F0E730}">
      <dsp:nvSpPr>
        <dsp:cNvPr id="0" name=""/>
        <dsp:cNvSpPr/>
      </dsp:nvSpPr>
      <dsp:spPr>
        <a:xfrm>
          <a:off x="6103311" y="2424966"/>
          <a:ext cx="197899" cy="197899"/>
        </a:xfrm>
        <a:prstGeom prst="triangle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1DE71E0-1C35-4883-B8D5-C85DB79A3DE4}">
      <dsp:nvSpPr>
        <dsp:cNvPr id="0" name=""/>
        <dsp:cNvSpPr/>
      </dsp:nvSpPr>
      <dsp:spPr>
        <a:xfrm rot="5400000">
          <a:off x="6652910" y="2192766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C700B36-09CD-4927-8A99-86F7A18E87B0}">
      <dsp:nvSpPr>
        <dsp:cNvPr id="0" name=""/>
        <dsp:cNvSpPr/>
      </dsp:nvSpPr>
      <dsp:spPr>
        <a:xfrm>
          <a:off x="6536363" y="2539891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LA</a:t>
          </a:r>
        </a:p>
      </dsp:txBody>
      <dsp:txXfrm>
        <a:off x="6536363" y="2539891"/>
        <a:ext cx="1048869" cy="919395"/>
      </dsp:txXfrm>
    </dsp:sp>
    <dsp:sp modelId="{CAC85C95-415C-455E-B8E5-81D8311AA593}">
      <dsp:nvSpPr>
        <dsp:cNvPr id="0" name=""/>
        <dsp:cNvSpPr/>
      </dsp:nvSpPr>
      <dsp:spPr>
        <a:xfrm>
          <a:off x="7387332" y="2107234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5EE289-1AF1-4A46-B430-21AEAEF4FD19}">
      <dsp:nvSpPr>
        <dsp:cNvPr id="0" name=""/>
        <dsp:cNvSpPr/>
      </dsp:nvSpPr>
      <dsp:spPr>
        <a:xfrm rot="5400000">
          <a:off x="7936931" y="1875034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CF3DACF-8595-419F-98D9-CBCBC6FF9C6C}">
      <dsp:nvSpPr>
        <dsp:cNvPr id="0" name=""/>
        <dsp:cNvSpPr/>
      </dsp:nvSpPr>
      <dsp:spPr>
        <a:xfrm>
          <a:off x="7820384" y="222215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7820384" y="2222158"/>
        <a:ext cx="1048869" cy="919395"/>
      </dsp:txXfrm>
    </dsp:sp>
    <dsp:sp modelId="{4637DE89-17B2-49E5-BB63-6CA90DED7343}">
      <dsp:nvSpPr>
        <dsp:cNvPr id="0" name=""/>
        <dsp:cNvSpPr/>
      </dsp:nvSpPr>
      <dsp:spPr>
        <a:xfrm>
          <a:off x="8671353" y="1789502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F619268-F250-43D5-8478-53EF0B2FADF9}">
      <dsp:nvSpPr>
        <dsp:cNvPr id="0" name=""/>
        <dsp:cNvSpPr/>
      </dsp:nvSpPr>
      <dsp:spPr>
        <a:xfrm rot="5400000">
          <a:off x="9220952" y="1557302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649EBC-D432-428F-839E-AD6238C52D27}">
      <dsp:nvSpPr>
        <dsp:cNvPr id="0" name=""/>
        <dsp:cNvSpPr/>
      </dsp:nvSpPr>
      <dsp:spPr>
        <a:xfrm>
          <a:off x="9104405" y="1904426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9104405" y="1904426"/>
        <a:ext cx="1048869" cy="9193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907BF-86EA-4232-AAAC-E820F474B4BB}">
      <dsp:nvSpPr>
        <dsp:cNvPr id="0" name=""/>
        <dsp:cNvSpPr/>
      </dsp:nvSpPr>
      <dsp:spPr>
        <a:xfrm rot="5400000">
          <a:off x="231538" y="3797940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BFCF7F-0874-420F-8A0B-D354BAE1CFB3}">
      <dsp:nvSpPr>
        <dsp:cNvPr id="0" name=""/>
        <dsp:cNvSpPr/>
      </dsp:nvSpPr>
      <dsp:spPr>
        <a:xfrm>
          <a:off x="116257" y="4128552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116257" y="4128552"/>
        <a:ext cx="1048869" cy="919395"/>
      </dsp:txXfrm>
    </dsp:sp>
    <dsp:sp modelId="{8D7D2520-6172-48E3-BD27-8DBE5920F73E}">
      <dsp:nvSpPr>
        <dsp:cNvPr id="0" name=""/>
        <dsp:cNvSpPr/>
      </dsp:nvSpPr>
      <dsp:spPr>
        <a:xfrm>
          <a:off x="967227" y="3695896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C686B1-183A-45F2-9C8D-DCB66C04BCD5}">
      <dsp:nvSpPr>
        <dsp:cNvPr id="0" name=""/>
        <dsp:cNvSpPr/>
      </dsp:nvSpPr>
      <dsp:spPr>
        <a:xfrm rot="5400000">
          <a:off x="1516825" y="3463695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D9C2A4B-C9CC-4CF4-AD4D-FA4E344CD39F}">
      <dsp:nvSpPr>
        <dsp:cNvPr id="0" name=""/>
        <dsp:cNvSpPr/>
      </dsp:nvSpPr>
      <dsp:spPr>
        <a:xfrm>
          <a:off x="1400278" y="3810820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RE</a:t>
          </a:r>
        </a:p>
      </dsp:txBody>
      <dsp:txXfrm>
        <a:off x="1400278" y="3810820"/>
        <a:ext cx="1048869" cy="919395"/>
      </dsp:txXfrm>
    </dsp:sp>
    <dsp:sp modelId="{2981ABA0-22EC-407B-B234-04E942D7FE76}">
      <dsp:nvSpPr>
        <dsp:cNvPr id="0" name=""/>
        <dsp:cNvSpPr/>
      </dsp:nvSpPr>
      <dsp:spPr>
        <a:xfrm>
          <a:off x="2251248" y="3378163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2A27C9C-740D-4249-9923-9E0402BA364F}">
      <dsp:nvSpPr>
        <dsp:cNvPr id="0" name=""/>
        <dsp:cNvSpPr/>
      </dsp:nvSpPr>
      <dsp:spPr>
        <a:xfrm rot="5400000">
          <a:off x="2800846" y="3145963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3CE5-EEE7-41BD-9AF5-D9C4F11991EE}">
      <dsp:nvSpPr>
        <dsp:cNvPr id="0" name=""/>
        <dsp:cNvSpPr/>
      </dsp:nvSpPr>
      <dsp:spPr>
        <a:xfrm>
          <a:off x="2684299" y="349308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 </a:t>
          </a:r>
        </a:p>
      </dsp:txBody>
      <dsp:txXfrm>
        <a:off x="2684299" y="3493088"/>
        <a:ext cx="1048869" cy="919395"/>
      </dsp:txXfrm>
    </dsp:sp>
    <dsp:sp modelId="{847AFF08-83C8-43FA-AF19-ABD83C862EF4}">
      <dsp:nvSpPr>
        <dsp:cNvPr id="0" name=""/>
        <dsp:cNvSpPr/>
      </dsp:nvSpPr>
      <dsp:spPr>
        <a:xfrm>
          <a:off x="3535269" y="3060431"/>
          <a:ext cx="197899" cy="197899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FCC26C-7C6B-49D7-82B3-DFCB4743EDB1}">
      <dsp:nvSpPr>
        <dsp:cNvPr id="0" name=""/>
        <dsp:cNvSpPr/>
      </dsp:nvSpPr>
      <dsp:spPr>
        <a:xfrm rot="5400000">
          <a:off x="4084867" y="2828231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524DDF-5020-4C0E-B658-04F47261AF10}">
      <dsp:nvSpPr>
        <dsp:cNvPr id="0" name=""/>
        <dsp:cNvSpPr/>
      </dsp:nvSpPr>
      <dsp:spPr>
        <a:xfrm>
          <a:off x="3968320" y="3175355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3968320" y="3175355"/>
        <a:ext cx="1048869" cy="919395"/>
      </dsp:txXfrm>
    </dsp:sp>
    <dsp:sp modelId="{27690A1C-6457-459C-A3F5-AE4F07EED7BE}">
      <dsp:nvSpPr>
        <dsp:cNvPr id="0" name=""/>
        <dsp:cNvSpPr/>
      </dsp:nvSpPr>
      <dsp:spPr>
        <a:xfrm>
          <a:off x="4819290" y="2742699"/>
          <a:ext cx="197899" cy="197899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FBC8AC5-D5A4-4772-BB58-C286D5F3B309}">
      <dsp:nvSpPr>
        <dsp:cNvPr id="0" name=""/>
        <dsp:cNvSpPr/>
      </dsp:nvSpPr>
      <dsp:spPr>
        <a:xfrm rot="5400000">
          <a:off x="5368889" y="2510499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0136F70-192F-4660-BA72-938FB7243DE1}">
      <dsp:nvSpPr>
        <dsp:cNvPr id="0" name=""/>
        <dsp:cNvSpPr/>
      </dsp:nvSpPr>
      <dsp:spPr>
        <a:xfrm>
          <a:off x="5252342" y="2857623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SO</a:t>
          </a:r>
        </a:p>
      </dsp:txBody>
      <dsp:txXfrm>
        <a:off x="5252342" y="2857623"/>
        <a:ext cx="1048869" cy="919395"/>
      </dsp:txXfrm>
    </dsp:sp>
    <dsp:sp modelId="{4A868493-A30B-4FF9-8718-CA4355F0E730}">
      <dsp:nvSpPr>
        <dsp:cNvPr id="0" name=""/>
        <dsp:cNvSpPr/>
      </dsp:nvSpPr>
      <dsp:spPr>
        <a:xfrm>
          <a:off x="6103311" y="2424966"/>
          <a:ext cx="197899" cy="197899"/>
        </a:xfrm>
        <a:prstGeom prst="triangle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1DE71E0-1C35-4883-B8D5-C85DB79A3DE4}">
      <dsp:nvSpPr>
        <dsp:cNvPr id="0" name=""/>
        <dsp:cNvSpPr/>
      </dsp:nvSpPr>
      <dsp:spPr>
        <a:xfrm rot="5400000">
          <a:off x="6652910" y="2192766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C700B36-09CD-4927-8A99-86F7A18E87B0}">
      <dsp:nvSpPr>
        <dsp:cNvPr id="0" name=""/>
        <dsp:cNvSpPr/>
      </dsp:nvSpPr>
      <dsp:spPr>
        <a:xfrm>
          <a:off x="6536363" y="2539891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LA</a:t>
          </a:r>
        </a:p>
      </dsp:txBody>
      <dsp:txXfrm>
        <a:off x="6536363" y="2539891"/>
        <a:ext cx="1048869" cy="919395"/>
      </dsp:txXfrm>
    </dsp:sp>
    <dsp:sp modelId="{CAC85C95-415C-455E-B8E5-81D8311AA593}">
      <dsp:nvSpPr>
        <dsp:cNvPr id="0" name=""/>
        <dsp:cNvSpPr/>
      </dsp:nvSpPr>
      <dsp:spPr>
        <a:xfrm>
          <a:off x="7387332" y="2107234"/>
          <a:ext cx="197899" cy="19789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5EE289-1AF1-4A46-B430-21AEAEF4FD19}">
      <dsp:nvSpPr>
        <dsp:cNvPr id="0" name=""/>
        <dsp:cNvSpPr/>
      </dsp:nvSpPr>
      <dsp:spPr>
        <a:xfrm rot="5400000">
          <a:off x="7936931" y="1875034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CF3DACF-8595-419F-98D9-CBCBC6FF9C6C}">
      <dsp:nvSpPr>
        <dsp:cNvPr id="0" name=""/>
        <dsp:cNvSpPr/>
      </dsp:nvSpPr>
      <dsp:spPr>
        <a:xfrm>
          <a:off x="7820384" y="2222158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4200" kern="1200"/>
        </a:p>
      </dsp:txBody>
      <dsp:txXfrm>
        <a:off x="7820384" y="2222158"/>
        <a:ext cx="1048869" cy="919395"/>
      </dsp:txXfrm>
    </dsp:sp>
    <dsp:sp modelId="{4637DE89-17B2-49E5-BB63-6CA90DED7343}">
      <dsp:nvSpPr>
        <dsp:cNvPr id="0" name=""/>
        <dsp:cNvSpPr/>
      </dsp:nvSpPr>
      <dsp:spPr>
        <a:xfrm>
          <a:off x="8671353" y="1789502"/>
          <a:ext cx="197899" cy="19789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F619268-F250-43D5-8478-53EF0B2FADF9}">
      <dsp:nvSpPr>
        <dsp:cNvPr id="0" name=""/>
        <dsp:cNvSpPr/>
      </dsp:nvSpPr>
      <dsp:spPr>
        <a:xfrm rot="5400000">
          <a:off x="9220952" y="1557302"/>
          <a:ext cx="698199" cy="116178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649EBC-D432-428F-839E-AD6238C52D27}">
      <dsp:nvSpPr>
        <dsp:cNvPr id="0" name=""/>
        <dsp:cNvSpPr/>
      </dsp:nvSpPr>
      <dsp:spPr>
        <a:xfrm>
          <a:off x="9104405" y="1904426"/>
          <a:ext cx="1048869" cy="919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kern="1200"/>
            <a:t>DO</a:t>
          </a:r>
        </a:p>
      </dsp:txBody>
      <dsp:txXfrm>
        <a:off x="9104405" y="1904426"/>
        <a:ext cx="1048869" cy="919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EC0-31EF-48A0-BC9F-3F7246E6D3B8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FB7D-2E8E-4985-BCB2-9CDB9B3A8F3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921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EC0-31EF-48A0-BC9F-3F7246E6D3B8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FB7D-2E8E-4985-BCB2-9CDB9B3A8F3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45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EC0-31EF-48A0-BC9F-3F7246E6D3B8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FB7D-2E8E-4985-BCB2-9CDB9B3A8F3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7342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EC0-31EF-48A0-BC9F-3F7246E6D3B8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FB7D-2E8E-4985-BCB2-9CDB9B3A8F3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62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EC0-31EF-48A0-BC9F-3F7246E6D3B8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FB7D-2E8E-4985-BCB2-9CDB9B3A8F3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7989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EC0-31EF-48A0-BC9F-3F7246E6D3B8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FB7D-2E8E-4985-BCB2-9CDB9B3A8F3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3007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EC0-31EF-48A0-BC9F-3F7246E6D3B8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FB7D-2E8E-4985-BCB2-9CDB9B3A8F3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3052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EC0-31EF-48A0-BC9F-3F7246E6D3B8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FB7D-2E8E-4985-BCB2-9CDB9B3A8F3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59394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EC0-31EF-48A0-BC9F-3F7246E6D3B8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FB7D-2E8E-4985-BCB2-9CDB9B3A8F3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470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EC0-31EF-48A0-BC9F-3F7246E6D3B8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FB7D-2E8E-4985-BCB2-9CDB9B3A8F3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7798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EC0-31EF-48A0-BC9F-3F7246E6D3B8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FB7D-2E8E-4985-BCB2-9CDB9B3A8F3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1756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67EC0-31EF-48A0-BC9F-3F7246E6D3B8}" type="datetimeFigureOut">
              <a:rPr lang="en-MY" smtClean="0"/>
              <a:t>2/3/2016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FFB7D-2E8E-4985-BCB2-9CDB9B3A8F3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9187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12" Type="http://schemas.openxmlformats.org/officeDocument/2006/relationships/slide" Target="slide8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slide" Target="slide10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slide" Target="slide9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12" Type="http://schemas.openxmlformats.org/officeDocument/2006/relationships/slide" Target="slide11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openxmlformats.org/officeDocument/2006/relationships/image" Target="../media/image5.jpeg"/><Relationship Id="rId5" Type="http://schemas.openxmlformats.org/officeDocument/2006/relationships/diagramColors" Target="../diagrams/colors2.xml"/><Relationship Id="rId10" Type="http://schemas.openxmlformats.org/officeDocument/2006/relationships/image" Target="../media/image4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openxmlformats.org/officeDocument/2006/relationships/image" Target="../media/image5.jpeg"/><Relationship Id="rId5" Type="http://schemas.openxmlformats.org/officeDocument/2006/relationships/diagramColors" Target="../diagrams/colors3.xml"/><Relationship Id="rId10" Type="http://schemas.openxmlformats.org/officeDocument/2006/relationships/image" Target="../media/image4.jpe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12" Type="http://schemas.openxmlformats.org/officeDocument/2006/relationships/image" Target="../media/image5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11" Type="http://schemas.openxmlformats.org/officeDocument/2006/relationships/image" Target="../media/image6.jpeg"/><Relationship Id="rId5" Type="http://schemas.openxmlformats.org/officeDocument/2006/relationships/diagramColors" Target="../diagrams/colors4.xml"/><Relationship Id="rId10" Type="http://schemas.openxmlformats.org/officeDocument/2006/relationships/image" Target="../media/image4.jpe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jpeg"/><Relationship Id="rId12" Type="http://schemas.openxmlformats.org/officeDocument/2006/relationships/image" Target="../media/image6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openxmlformats.org/officeDocument/2006/relationships/image" Target="../media/image7.jpeg"/><Relationship Id="rId5" Type="http://schemas.openxmlformats.org/officeDocument/2006/relationships/diagramColors" Target="../diagrams/colors5.xml"/><Relationship Id="rId10" Type="http://schemas.openxmlformats.org/officeDocument/2006/relationships/image" Target="../media/image4.jpeg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image" Target="../media/image5.jpeg"/><Relationship Id="rId3" Type="http://schemas.openxmlformats.org/officeDocument/2006/relationships/diagramLayout" Target="../diagrams/layout6.xml"/><Relationship Id="rId7" Type="http://schemas.openxmlformats.org/officeDocument/2006/relationships/image" Target="../media/image1.jpeg"/><Relationship Id="rId12" Type="http://schemas.openxmlformats.org/officeDocument/2006/relationships/image" Target="../media/image6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11" Type="http://schemas.openxmlformats.org/officeDocument/2006/relationships/image" Target="../media/image7.jpeg"/><Relationship Id="rId5" Type="http://schemas.openxmlformats.org/officeDocument/2006/relationships/diagramColors" Target="../diagrams/colors6.xml"/><Relationship Id="rId10" Type="http://schemas.openxmlformats.org/officeDocument/2006/relationships/image" Target="../media/image4.jpeg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image" Target="../media/image5.jpeg"/><Relationship Id="rId3" Type="http://schemas.openxmlformats.org/officeDocument/2006/relationships/diagramLayout" Target="../diagrams/layout7.xml"/><Relationship Id="rId7" Type="http://schemas.openxmlformats.org/officeDocument/2006/relationships/image" Target="../media/image1.jpeg"/><Relationship Id="rId12" Type="http://schemas.openxmlformats.org/officeDocument/2006/relationships/image" Target="../media/image6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11" Type="http://schemas.openxmlformats.org/officeDocument/2006/relationships/image" Target="../media/image7.jpeg"/><Relationship Id="rId5" Type="http://schemas.openxmlformats.org/officeDocument/2006/relationships/diagramColors" Target="../diagrams/colors7.xml"/><Relationship Id="rId10" Type="http://schemas.openxmlformats.org/officeDocument/2006/relationships/image" Target="../media/image4.jpeg"/><Relationship Id="rId4" Type="http://schemas.openxmlformats.org/officeDocument/2006/relationships/diagramQuickStyle" Target="../diagrams/quickStyle7.xml"/><Relationship Id="rId9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55150266"/>
              </p:ext>
            </p:extLst>
          </p:nvPr>
        </p:nvGraphicFramePr>
        <p:xfrm>
          <a:off x="1031106" y="457200"/>
          <a:ext cx="10154285" cy="6837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82039" y="3405655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3595370" y="2743401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4928235" y="2419434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8719636" y="1485265"/>
            <a:ext cx="1167130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026416" y="1163637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Oval 12">
            <a:hlinkClick r:id="" action="ppaction://hlinkshowjump?jump=firstslide" highlightClick="1"/>
            <a:hlinkHover r:id="" action="ppaction://hlinkshowjump?jump=nextslide" highlightClick="1"/>
          </p:cNvPr>
          <p:cNvSpPr/>
          <p:nvPr/>
        </p:nvSpPr>
        <p:spPr>
          <a:xfrm>
            <a:off x="8041707" y="4812632"/>
            <a:ext cx="1439177" cy="1289952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6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137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182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2743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0" y="3200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Oval 1">
            <a:hlinkClick r:id="rId11" action="ppaction://hlinksldjump"/>
          </p:cNvPr>
          <p:cNvSpPr/>
          <p:nvPr/>
        </p:nvSpPr>
        <p:spPr>
          <a:xfrm>
            <a:off x="2345755" y="2975744"/>
            <a:ext cx="1167064" cy="10106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4" name="Oval 23">
            <a:hlinkClick r:id="rId11" action="ppaction://hlinksldjump"/>
          </p:cNvPr>
          <p:cNvSpPr/>
          <p:nvPr/>
        </p:nvSpPr>
        <p:spPr>
          <a:xfrm>
            <a:off x="3761171" y="4082282"/>
            <a:ext cx="1167064" cy="10106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Oval 24">
            <a:hlinkClick r:id="rId11" action="ppaction://hlinksldjump"/>
          </p:cNvPr>
          <p:cNvSpPr/>
          <p:nvPr/>
        </p:nvSpPr>
        <p:spPr>
          <a:xfrm>
            <a:off x="8907277" y="2743200"/>
            <a:ext cx="1167064" cy="101065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Oval 25">
            <a:hlinkClick r:id="rId11" action="ppaction://hlinksldjump"/>
          </p:cNvPr>
          <p:cNvSpPr/>
          <p:nvPr/>
        </p:nvSpPr>
        <p:spPr>
          <a:xfrm>
            <a:off x="7386771" y="1828599"/>
            <a:ext cx="1167064" cy="101065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Oval 26">
            <a:hlinkClick r:id="rId12" action="ppaction://hlinksldjump"/>
          </p:cNvPr>
          <p:cNvSpPr/>
          <p:nvPr/>
        </p:nvSpPr>
        <p:spPr>
          <a:xfrm>
            <a:off x="5042984" y="3715234"/>
            <a:ext cx="1167064" cy="10106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8" name="Oval 27">
            <a:hlinkClick r:id="rId11" action="ppaction://hlinksldjump"/>
          </p:cNvPr>
          <p:cNvSpPr/>
          <p:nvPr/>
        </p:nvSpPr>
        <p:spPr>
          <a:xfrm>
            <a:off x="6203958" y="2124209"/>
            <a:ext cx="1167064" cy="10106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TextBox 2"/>
          <p:cNvSpPr txBox="1"/>
          <p:nvPr/>
        </p:nvSpPr>
        <p:spPr>
          <a:xfrm>
            <a:off x="2204284" y="5641974"/>
            <a:ext cx="5837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smtClean="0"/>
              <a:t>Pilih Bulatan Yang Betul Bagi </a:t>
            </a:r>
            <a:r>
              <a:rPr lang="en-MY" sz="2400" dirty="0" err="1" smtClean="0"/>
              <a:t>Solfa</a:t>
            </a:r>
            <a:r>
              <a:rPr lang="en-MY" sz="2400" dirty="0" smtClean="0"/>
              <a:t> </a:t>
            </a:r>
            <a:r>
              <a:rPr lang="en-MY" sz="3600" dirty="0" smtClean="0"/>
              <a:t>FA?</a:t>
            </a:r>
            <a:r>
              <a:rPr lang="en-MY" dirty="0" smtClean="0"/>
              <a:t> </a:t>
            </a:r>
            <a:endParaRPr lang="en-MY" dirty="0"/>
          </a:p>
        </p:txBody>
      </p:sp>
      <p:sp>
        <p:nvSpPr>
          <p:cNvPr id="10" name="Right Arrow 9"/>
          <p:cNvSpPr/>
          <p:nvPr/>
        </p:nvSpPr>
        <p:spPr>
          <a:xfrm>
            <a:off x="1359751" y="5733197"/>
            <a:ext cx="844533" cy="61060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47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Content Placeholder 3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0" y="0"/>
            <a:ext cx="11844366" cy="6997324"/>
          </a:xfrm>
        </p:spPr>
      </p:pic>
    </p:spTree>
    <p:extLst>
      <p:ext uri="{BB962C8B-B14F-4D97-AF65-F5344CB8AC3E}">
        <p14:creationId xmlns:p14="http://schemas.microsoft.com/office/powerpoint/2010/main" val="407586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Content Placeholder 3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0" y="0"/>
            <a:ext cx="11844366" cy="6997324"/>
          </a:xfrm>
        </p:spPr>
      </p:pic>
    </p:spTree>
    <p:extLst>
      <p:ext uri="{BB962C8B-B14F-4D97-AF65-F5344CB8AC3E}">
        <p14:creationId xmlns:p14="http://schemas.microsoft.com/office/powerpoint/2010/main" val="72881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48378210"/>
              </p:ext>
            </p:extLst>
          </p:nvPr>
        </p:nvGraphicFramePr>
        <p:xfrm>
          <a:off x="1031106" y="457200"/>
          <a:ext cx="10154285" cy="6837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82039" y="3405655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3595370" y="2743401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4928235" y="2419434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8719636" y="1485265"/>
            <a:ext cx="1167130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026416" y="1163637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/>
          <p:cNvPicPr/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/>
        </p:blipFill>
        <p:spPr bwMode="auto">
          <a:xfrm>
            <a:off x="8719636" y="4225290"/>
            <a:ext cx="2068495" cy="17231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Oval 12">
            <a:hlinkClick r:id="" action="ppaction://hlinkshowjump?jump=firstslide" highlightClick="1"/>
            <a:hlinkHover r:id="" action="ppaction://hlinkshowjump?jump=nextslide" highlightClick="1"/>
          </p:cNvPr>
          <p:cNvSpPr/>
          <p:nvPr/>
        </p:nvSpPr>
        <p:spPr>
          <a:xfrm>
            <a:off x="5083176" y="3720465"/>
            <a:ext cx="1024255" cy="100965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137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182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2743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0" y="3200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val 23">
            <a:hlinkClick r:id="rId12" action="ppaction://hlinksldjump"/>
          </p:cNvPr>
          <p:cNvSpPr/>
          <p:nvPr/>
        </p:nvSpPr>
        <p:spPr>
          <a:xfrm>
            <a:off x="2345755" y="2975744"/>
            <a:ext cx="1167064" cy="10106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Oval 24">
            <a:hlinkClick r:id="rId12" action="ppaction://hlinksldjump"/>
          </p:cNvPr>
          <p:cNvSpPr/>
          <p:nvPr/>
        </p:nvSpPr>
        <p:spPr>
          <a:xfrm>
            <a:off x="3761171" y="4082282"/>
            <a:ext cx="1167064" cy="10106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Oval 25">
            <a:hlinkClick r:id="rId12" action="ppaction://hlinksldjump"/>
          </p:cNvPr>
          <p:cNvSpPr/>
          <p:nvPr/>
        </p:nvSpPr>
        <p:spPr>
          <a:xfrm>
            <a:off x="6203958" y="2124209"/>
            <a:ext cx="1167064" cy="10106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Oval 26">
            <a:hlinkClick r:id="rId12" action="ppaction://hlinksldjump"/>
          </p:cNvPr>
          <p:cNvSpPr/>
          <p:nvPr/>
        </p:nvSpPr>
        <p:spPr>
          <a:xfrm>
            <a:off x="8907277" y="2743200"/>
            <a:ext cx="1167064" cy="101065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Oval 28">
            <a:hlinkClick r:id="rId13" action="ppaction://hlinksldjump"/>
          </p:cNvPr>
          <p:cNvSpPr/>
          <p:nvPr/>
        </p:nvSpPr>
        <p:spPr>
          <a:xfrm>
            <a:off x="7444614" y="1782572"/>
            <a:ext cx="1167064" cy="10106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" name="Right Arrow 1"/>
          <p:cNvSpPr/>
          <p:nvPr/>
        </p:nvSpPr>
        <p:spPr>
          <a:xfrm>
            <a:off x="582728" y="5567979"/>
            <a:ext cx="998621" cy="782053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TextBox 2"/>
          <p:cNvSpPr txBox="1"/>
          <p:nvPr/>
        </p:nvSpPr>
        <p:spPr>
          <a:xfrm>
            <a:off x="1734032" y="5567979"/>
            <a:ext cx="6932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smtClean="0"/>
              <a:t>Pilih Bulatan Yang Betul Bagi Isyarat Tangan </a:t>
            </a:r>
            <a:r>
              <a:rPr lang="en-MY" sz="2400" dirty="0" err="1" smtClean="0"/>
              <a:t>Solfa</a:t>
            </a:r>
            <a:r>
              <a:rPr lang="en-MY" sz="2400" dirty="0" smtClean="0"/>
              <a:t> </a:t>
            </a:r>
            <a:r>
              <a:rPr lang="en-MY" sz="3600" dirty="0" smtClean="0"/>
              <a:t>LA?</a:t>
            </a:r>
            <a:endParaRPr lang="en-MY" sz="3600" dirty="0"/>
          </a:p>
        </p:txBody>
      </p:sp>
    </p:spTree>
    <p:extLst>
      <p:ext uri="{BB962C8B-B14F-4D97-AF65-F5344CB8AC3E}">
        <p14:creationId xmlns:p14="http://schemas.microsoft.com/office/powerpoint/2010/main" val="223021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40844243"/>
              </p:ext>
            </p:extLst>
          </p:nvPr>
        </p:nvGraphicFramePr>
        <p:xfrm>
          <a:off x="1031106" y="457200"/>
          <a:ext cx="10154285" cy="6837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82039" y="3405655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3595370" y="2743401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4928235" y="2419434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8719636" y="1485265"/>
            <a:ext cx="1167130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026416" y="1163637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/>
          <p:cNvPicPr/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/>
        </p:blipFill>
        <p:spPr bwMode="auto">
          <a:xfrm>
            <a:off x="7482046" y="1789864"/>
            <a:ext cx="1167765" cy="975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Oval 12">
            <a:hlinkClick r:id="" action="ppaction://hlinkshowjump?jump=firstslide" highlightClick="1"/>
            <a:hlinkHover r:id="" action="ppaction://hlinkshowjump?jump=nextslide" highlightClick="1"/>
          </p:cNvPr>
          <p:cNvSpPr/>
          <p:nvPr/>
        </p:nvSpPr>
        <p:spPr>
          <a:xfrm>
            <a:off x="5083176" y="3720465"/>
            <a:ext cx="1024255" cy="100965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719636" y="4561672"/>
            <a:ext cx="1651585" cy="149021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137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182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2743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0" y="3200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1359569" y="5495790"/>
            <a:ext cx="1058779" cy="97455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TextBox 2"/>
          <p:cNvSpPr txBox="1"/>
          <p:nvPr/>
        </p:nvSpPr>
        <p:spPr>
          <a:xfrm>
            <a:off x="2562728" y="5631545"/>
            <a:ext cx="6292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smtClean="0"/>
              <a:t>Pilih Bulatan Yang Betul Bagi </a:t>
            </a:r>
            <a:r>
              <a:rPr lang="en-MY" sz="2400" dirty="0" err="1" smtClean="0"/>
              <a:t>Solfa</a:t>
            </a:r>
            <a:r>
              <a:rPr lang="en-MY" sz="2400" dirty="0" smtClean="0"/>
              <a:t> </a:t>
            </a:r>
            <a:r>
              <a:rPr lang="en-MY" sz="3600" dirty="0" smtClean="0"/>
              <a:t>MI?</a:t>
            </a:r>
            <a:endParaRPr lang="en-MY" sz="3600" dirty="0"/>
          </a:p>
        </p:txBody>
      </p:sp>
    </p:spTree>
    <p:extLst>
      <p:ext uri="{BB962C8B-B14F-4D97-AF65-F5344CB8AC3E}">
        <p14:creationId xmlns:p14="http://schemas.microsoft.com/office/powerpoint/2010/main" val="316073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7242544"/>
              </p:ext>
            </p:extLst>
          </p:nvPr>
        </p:nvGraphicFramePr>
        <p:xfrm>
          <a:off x="1031106" y="457200"/>
          <a:ext cx="10154285" cy="6837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82039" y="3405655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3595370" y="2743401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4928235" y="2419434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8719636" y="1485265"/>
            <a:ext cx="1167130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026416" y="1163637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/>
        </p:blipFill>
        <p:spPr bwMode="auto">
          <a:xfrm>
            <a:off x="8462970" y="4225290"/>
            <a:ext cx="2461704" cy="19818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Oval 12">
            <a:hlinkClick r:id="" action="ppaction://hlinkshowjump?jump=firstslide" highlightClick="1"/>
            <a:hlinkHover r:id="" action="ppaction://hlinkshowjump?jump=nextslide" highlightClick="1"/>
          </p:cNvPr>
          <p:cNvSpPr/>
          <p:nvPr/>
        </p:nvSpPr>
        <p:spPr>
          <a:xfrm>
            <a:off x="5083176" y="3720465"/>
            <a:ext cx="1024255" cy="100965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21098" y="4058720"/>
            <a:ext cx="1082675" cy="100965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137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182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2743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0" y="3200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4" name="Picture 23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/>
        </p:blipFill>
        <p:spPr bwMode="auto">
          <a:xfrm>
            <a:off x="7482046" y="1789864"/>
            <a:ext cx="1167765" cy="975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ight Arrow 1"/>
          <p:cNvSpPr/>
          <p:nvPr/>
        </p:nvSpPr>
        <p:spPr>
          <a:xfrm>
            <a:off x="156410" y="5510463"/>
            <a:ext cx="1130968" cy="102268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TextBox 2"/>
          <p:cNvSpPr txBox="1"/>
          <p:nvPr/>
        </p:nvSpPr>
        <p:spPr>
          <a:xfrm>
            <a:off x="1287378" y="5589452"/>
            <a:ext cx="7138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smtClean="0"/>
              <a:t>Pilih Bulatan Yang Betul Bagi Isyarat Tangan </a:t>
            </a:r>
            <a:r>
              <a:rPr lang="en-MY" sz="2400" dirty="0" err="1" smtClean="0"/>
              <a:t>Solfa</a:t>
            </a:r>
            <a:r>
              <a:rPr lang="en-MY" sz="2400" dirty="0" smtClean="0"/>
              <a:t> </a:t>
            </a:r>
            <a:r>
              <a:rPr lang="en-MY" sz="3600" dirty="0" smtClean="0"/>
              <a:t>SO?</a:t>
            </a:r>
            <a:endParaRPr lang="en-MY" sz="3600" dirty="0"/>
          </a:p>
        </p:txBody>
      </p:sp>
    </p:spTree>
    <p:extLst>
      <p:ext uri="{BB962C8B-B14F-4D97-AF65-F5344CB8AC3E}">
        <p14:creationId xmlns:p14="http://schemas.microsoft.com/office/powerpoint/2010/main" val="172595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31106" y="457200"/>
          <a:ext cx="10154285" cy="6837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82039" y="3405655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3595370" y="2743401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4928235" y="2419434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8719636" y="1485265"/>
            <a:ext cx="1167130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026416" y="1163637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/>
        </p:blipFill>
        <p:spPr bwMode="auto">
          <a:xfrm>
            <a:off x="2338704" y="3081455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Oval 12">
            <a:hlinkClick r:id="" action="ppaction://hlinkshowjump?jump=firstslide" highlightClick="1"/>
            <a:hlinkHover r:id="" action="ppaction://hlinkshowjump?jump=nextslide" highlightClick="1"/>
          </p:cNvPr>
          <p:cNvSpPr/>
          <p:nvPr/>
        </p:nvSpPr>
        <p:spPr>
          <a:xfrm>
            <a:off x="5083176" y="3720465"/>
            <a:ext cx="1024255" cy="100965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21098" y="4058720"/>
            <a:ext cx="1082675" cy="100965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9034779" y="3897862"/>
            <a:ext cx="1877863" cy="176901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137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182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2743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0" y="3200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4" name="Picture 23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/>
        </p:blipFill>
        <p:spPr bwMode="auto">
          <a:xfrm>
            <a:off x="6233611" y="2140902"/>
            <a:ext cx="1153160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ight Arrow 1"/>
          <p:cNvSpPr/>
          <p:nvPr/>
        </p:nvSpPr>
        <p:spPr>
          <a:xfrm>
            <a:off x="1111484" y="5285009"/>
            <a:ext cx="1227220" cy="1070811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TextBox 2"/>
          <p:cNvSpPr txBox="1"/>
          <p:nvPr/>
        </p:nvSpPr>
        <p:spPr>
          <a:xfrm>
            <a:off x="2388484" y="5360107"/>
            <a:ext cx="6713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smtClean="0"/>
              <a:t>Pilih Bulatan Yang Betul Bagi </a:t>
            </a:r>
            <a:r>
              <a:rPr lang="en-MY" sz="2400" dirty="0" err="1" smtClean="0"/>
              <a:t>Solfa</a:t>
            </a:r>
            <a:r>
              <a:rPr lang="en-MY" sz="2400" dirty="0" smtClean="0"/>
              <a:t> </a:t>
            </a:r>
            <a:r>
              <a:rPr lang="en-MY" sz="4000" dirty="0" smtClean="0"/>
              <a:t>TI?</a:t>
            </a:r>
            <a:endParaRPr lang="en-MY" sz="4000" dirty="0"/>
          </a:p>
        </p:txBody>
      </p:sp>
    </p:spTree>
    <p:extLst>
      <p:ext uri="{BB962C8B-B14F-4D97-AF65-F5344CB8AC3E}">
        <p14:creationId xmlns:p14="http://schemas.microsoft.com/office/powerpoint/2010/main" val="50774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31106" y="457200"/>
          <a:ext cx="10154285" cy="6837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82039" y="3405655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3595370" y="2743401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4928235" y="2419434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8719636" y="1485265"/>
            <a:ext cx="1167130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026416" y="1163637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/>
        </p:blipFill>
        <p:spPr bwMode="auto">
          <a:xfrm>
            <a:off x="2338704" y="3081455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/>
        </p:blipFill>
        <p:spPr bwMode="auto">
          <a:xfrm>
            <a:off x="6233611" y="2140902"/>
            <a:ext cx="1153160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/>
          <p:cNvPicPr/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/>
        </p:blipFill>
        <p:spPr bwMode="auto">
          <a:xfrm>
            <a:off x="9469439" y="3918349"/>
            <a:ext cx="2383890" cy="18975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Oval 12">
            <a:hlinkClick r:id="" action="ppaction://hlinkshowjump?jump=firstslide" highlightClick="1"/>
            <a:hlinkHover r:id="" action="ppaction://hlinkshowjump?jump=nextslide" highlightClick="1"/>
          </p:cNvPr>
          <p:cNvSpPr/>
          <p:nvPr/>
        </p:nvSpPr>
        <p:spPr>
          <a:xfrm>
            <a:off x="5083176" y="3720465"/>
            <a:ext cx="1024255" cy="100965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21098" y="4058720"/>
            <a:ext cx="1082675" cy="100965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8928102" y="2743200"/>
            <a:ext cx="1082675" cy="100965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137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182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2743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0" y="3200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505325" y="5498431"/>
            <a:ext cx="1311443" cy="115503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TextBox 2"/>
          <p:cNvSpPr txBox="1"/>
          <p:nvPr/>
        </p:nvSpPr>
        <p:spPr>
          <a:xfrm>
            <a:off x="1816768" y="5678905"/>
            <a:ext cx="6902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smtClean="0"/>
              <a:t>Pilih Bulatan Yang Betul Bagi Isyarat Tangan </a:t>
            </a:r>
            <a:r>
              <a:rPr lang="en-MY" sz="2400" dirty="0" err="1" smtClean="0"/>
              <a:t>Solfa</a:t>
            </a:r>
            <a:r>
              <a:rPr lang="en-MY" sz="2400" dirty="0" smtClean="0"/>
              <a:t> </a:t>
            </a:r>
            <a:r>
              <a:rPr lang="en-MY" sz="3200" dirty="0" smtClean="0"/>
              <a:t>LA? </a:t>
            </a:r>
            <a:endParaRPr lang="en-MY" sz="3200" dirty="0"/>
          </a:p>
        </p:txBody>
      </p:sp>
    </p:spTree>
    <p:extLst>
      <p:ext uri="{BB962C8B-B14F-4D97-AF65-F5344CB8AC3E}">
        <p14:creationId xmlns:p14="http://schemas.microsoft.com/office/powerpoint/2010/main" val="367181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79134975"/>
              </p:ext>
            </p:extLst>
          </p:nvPr>
        </p:nvGraphicFramePr>
        <p:xfrm>
          <a:off x="1031106" y="457200"/>
          <a:ext cx="10154285" cy="6837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82039" y="3405655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7" b="30004"/>
          <a:stretch/>
        </p:blipFill>
        <p:spPr bwMode="auto">
          <a:xfrm>
            <a:off x="3595370" y="2743401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42" b="26517"/>
          <a:stretch/>
        </p:blipFill>
        <p:spPr bwMode="auto">
          <a:xfrm>
            <a:off x="4928235" y="2419434"/>
            <a:ext cx="116776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9" b="40745"/>
          <a:stretch/>
        </p:blipFill>
        <p:spPr bwMode="auto">
          <a:xfrm>
            <a:off x="8719636" y="1485265"/>
            <a:ext cx="1167130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3" t="17595" b="36917"/>
          <a:stretch/>
        </p:blipFill>
        <p:spPr bwMode="auto">
          <a:xfrm>
            <a:off x="10026416" y="1163637"/>
            <a:ext cx="1169035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9" b="37029"/>
          <a:stretch/>
        </p:blipFill>
        <p:spPr bwMode="auto">
          <a:xfrm>
            <a:off x="9689999" y="3912051"/>
            <a:ext cx="2125012" cy="15605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9" b="30692"/>
          <a:stretch/>
        </p:blipFill>
        <p:spPr bwMode="auto">
          <a:xfrm>
            <a:off x="6233611" y="2140902"/>
            <a:ext cx="1153160" cy="977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/>
          <p:cNvPicPr/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b="37816"/>
          <a:stretch/>
        </p:blipFill>
        <p:spPr bwMode="auto">
          <a:xfrm>
            <a:off x="7482046" y="1823920"/>
            <a:ext cx="1167765" cy="975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Oval 12">
            <a:hlinkClick r:id="" action="ppaction://hlinkshowjump?jump=firstslide" highlightClick="1"/>
            <a:hlinkHover r:id="" action="ppaction://hlinkshowjump?jump=nextslide" highlightClick="1"/>
          </p:cNvPr>
          <p:cNvSpPr/>
          <p:nvPr/>
        </p:nvSpPr>
        <p:spPr>
          <a:xfrm>
            <a:off x="5083176" y="3720465"/>
            <a:ext cx="1024255" cy="100965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21098" y="4058720"/>
            <a:ext cx="1082675" cy="100965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8928102" y="2743200"/>
            <a:ext cx="1082675" cy="100965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MY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endParaRPr lang="en-MY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137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182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0" y="2286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2743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0" y="3200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837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37113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168442" y="5504447"/>
            <a:ext cx="1251284" cy="1239253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4" name="TextBox 23"/>
          <p:cNvSpPr txBox="1"/>
          <p:nvPr/>
        </p:nvSpPr>
        <p:spPr>
          <a:xfrm>
            <a:off x="1552692" y="5702969"/>
            <a:ext cx="8085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 smtClean="0"/>
              <a:t>Pilih Bulatan Yang Betul Bagi Isyarat Tangan </a:t>
            </a:r>
            <a:r>
              <a:rPr lang="en-MY" sz="2800" dirty="0" err="1" smtClean="0"/>
              <a:t>Solfa</a:t>
            </a:r>
            <a:r>
              <a:rPr lang="en-MY" sz="2800" dirty="0" smtClean="0"/>
              <a:t> </a:t>
            </a:r>
            <a:r>
              <a:rPr lang="en-MY" sz="3600" dirty="0" smtClean="0"/>
              <a:t>RE?</a:t>
            </a:r>
            <a:endParaRPr lang="en-MY" sz="3600" dirty="0"/>
          </a:p>
        </p:txBody>
      </p:sp>
    </p:spTree>
    <p:extLst>
      <p:ext uri="{BB962C8B-B14F-4D97-AF65-F5344CB8AC3E}">
        <p14:creationId xmlns:p14="http://schemas.microsoft.com/office/powerpoint/2010/main" val="312178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Content Placeholder 3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609" y="600848"/>
            <a:ext cx="5715877" cy="5751826"/>
          </a:xfrm>
        </p:spPr>
      </p:pic>
    </p:spTree>
    <p:extLst>
      <p:ext uri="{BB962C8B-B14F-4D97-AF65-F5344CB8AC3E}">
        <p14:creationId xmlns:p14="http://schemas.microsoft.com/office/powerpoint/2010/main" val="18664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Content Placeholder 3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609" y="600848"/>
            <a:ext cx="5715877" cy="5751826"/>
          </a:xfrm>
        </p:spPr>
      </p:pic>
    </p:spTree>
    <p:extLst>
      <p:ext uri="{BB962C8B-B14F-4D97-AF65-F5344CB8AC3E}">
        <p14:creationId xmlns:p14="http://schemas.microsoft.com/office/powerpoint/2010/main" val="291949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121</Words>
  <Application>Microsoft Office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zulhanis zakeria</dc:creator>
  <cp:lastModifiedBy>zulhanis zakeria</cp:lastModifiedBy>
  <cp:revision>8</cp:revision>
  <dcterms:created xsi:type="dcterms:W3CDTF">2016-03-02T10:56:56Z</dcterms:created>
  <dcterms:modified xsi:type="dcterms:W3CDTF">2016-03-02T12:57:31Z</dcterms:modified>
</cp:coreProperties>
</file>