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6" autoAdjust="0"/>
    <p:restoredTop sz="94660"/>
  </p:normalViewPr>
  <p:slideViewPr>
    <p:cSldViewPr snapToGrid="0">
      <p:cViewPr varScale="1">
        <p:scale>
          <a:sx n="50" d="100"/>
          <a:sy n="50" d="100"/>
        </p:scale>
        <p:origin x="4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8084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660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234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5905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13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329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4064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598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1801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80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823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B905A-0E00-494F-BED7-44FD5DD276FE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60FB-45B8-489E-8B0A-9FADC7C91A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341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390833"/>
              </p:ext>
            </p:extLst>
          </p:nvPr>
        </p:nvGraphicFramePr>
        <p:xfrm>
          <a:off x="1419366" y="259304"/>
          <a:ext cx="3493828" cy="6359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914"/>
                <a:gridCol w="1746914"/>
              </a:tblGrid>
              <a:tr h="766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9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DO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9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9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9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9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9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9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6708553" y="349165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7743603" y="3493244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6665691" y="2528044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8875491" y="25232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5551266" y="2518519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5560791" y="353610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7751541" y="252169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28588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08" y="0"/>
            <a:ext cx="12044892" cy="6858000"/>
          </a:xfrm>
        </p:spPr>
      </p:pic>
    </p:spTree>
    <p:extLst>
      <p:ext uri="{BB962C8B-B14F-4D97-AF65-F5344CB8AC3E}">
        <p14:creationId xmlns:p14="http://schemas.microsoft.com/office/powerpoint/2010/main" val="70859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64530" y="563474"/>
          <a:ext cx="2862630" cy="563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315"/>
                <a:gridCol w="1431315"/>
              </a:tblGrid>
              <a:tr h="678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DO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6708553" y="349165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7743603" y="3493244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6665691" y="2528044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8875491" y="25232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3551810" y="4033420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5560791" y="353610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7751541" y="252169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6766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25445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64530" y="563474"/>
          <a:ext cx="2862630" cy="563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315"/>
                <a:gridCol w="1431315"/>
              </a:tblGrid>
              <a:tr h="678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DO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6708553" y="349165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7743603" y="3493244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51809" y="252963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8875491" y="25232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3551810" y="4033420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5560791" y="353610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7751541" y="252169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33600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64530" y="563474"/>
          <a:ext cx="2862630" cy="563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315"/>
                <a:gridCol w="1431315"/>
              </a:tblGrid>
              <a:tr h="678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DO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6708553" y="349165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7743603" y="3493244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51809" y="252963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8875491" y="25232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3551810" y="4033420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5560791" y="353610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3551809" y="554673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98784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64530" y="563474"/>
          <a:ext cx="2862630" cy="563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315"/>
                <a:gridCol w="1431315"/>
              </a:tblGrid>
              <a:tr h="678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DO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6708553" y="349165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7743603" y="3493244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51809" y="252963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3551808" y="32979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3551810" y="4033420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5560791" y="353610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3551809" y="554673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42946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64530" y="563474"/>
          <a:ext cx="2862630" cy="563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315"/>
                <a:gridCol w="1431315"/>
              </a:tblGrid>
              <a:tr h="678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DO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6708553" y="3491656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7743603" y="3493244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51809" y="252963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3551808" y="32979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3551810" y="4033420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3551808" y="4772067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3551809" y="554673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41376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64530" y="563474"/>
          <a:ext cx="2862630" cy="563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315"/>
                <a:gridCol w="1431315"/>
              </a:tblGrid>
              <a:tr h="678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DO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3561334" y="1183553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7743603" y="3493244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51809" y="252963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3551808" y="32979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3551810" y="4033420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3551808" y="4772067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3551809" y="554673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16812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64530" y="563474"/>
          <a:ext cx="2862630" cy="563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315"/>
                <a:gridCol w="1431315"/>
              </a:tblGrid>
              <a:tr h="678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SOLFA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ISYARAT TANGAN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DO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RE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MI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FA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SO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 </a:t>
                      </a:r>
                      <a:endParaRPr lang="en-MY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>
                          <a:effectLst/>
                        </a:rPr>
                        <a:t>LA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>
                          <a:effectLst/>
                        </a:rPr>
                        <a:t> </a:t>
                      </a:r>
                      <a:endParaRPr lang="en-MY" sz="80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  <a:tr h="707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 </a:t>
                      </a:r>
                      <a:endParaRPr lang="en-MY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700" dirty="0">
                          <a:effectLst/>
                        </a:rPr>
                        <a:t>TI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800" dirty="0">
                          <a:effectLst/>
                        </a:rPr>
                        <a:t> </a:t>
                      </a:r>
                      <a:endParaRPr lang="en-MY" sz="800" dirty="0">
                        <a:solidFill>
                          <a:srgbClr val="54A73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5" marR="51985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3561334" y="1183553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3561334" y="1825108"/>
            <a:ext cx="919163" cy="766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51809" y="252963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3551808" y="3297981"/>
            <a:ext cx="917575" cy="76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3551810" y="4033420"/>
            <a:ext cx="917575" cy="77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3551808" y="4772067"/>
            <a:ext cx="917575" cy="766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3551809" y="5546734"/>
            <a:ext cx="927100" cy="776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271180" y="8808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71180" y="13380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isyarat tangan dengan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yang betul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363533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881" y="132998"/>
            <a:ext cx="6482686" cy="6523458"/>
          </a:xfrm>
        </p:spPr>
      </p:pic>
    </p:spTree>
    <p:extLst>
      <p:ext uri="{BB962C8B-B14F-4D97-AF65-F5344CB8AC3E}">
        <p14:creationId xmlns:p14="http://schemas.microsoft.com/office/powerpoint/2010/main" val="24423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88</Words>
  <Application>Microsoft Office PowerPoint</Application>
  <PresentationFormat>Widescreen</PresentationFormat>
  <Paragraphs>200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zulhanis zakeria</dc:creator>
  <cp:lastModifiedBy>zulhanis zakeria</cp:lastModifiedBy>
  <cp:revision>3</cp:revision>
  <dcterms:created xsi:type="dcterms:W3CDTF">2016-03-02T11:11:21Z</dcterms:created>
  <dcterms:modified xsi:type="dcterms:W3CDTF">2016-03-02T13:26:12Z</dcterms:modified>
</cp:coreProperties>
</file>